
<file path=[Content_Types].xml><?xml version="1.0" encoding="utf-8"?>
<Types xmlns="http://schemas.openxmlformats.org/package/2006/content-types">
  <Default Extension="png" ContentType="image/png"/>
  <Default Extension="wma" ContentType="audio/x-ms-wma"/>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Playfair Display" panose="020B0604020202020204" charset="0"/>
      <p:regular r:id="rId10"/>
      <p:bold r:id="rId11"/>
      <p:italic r:id="rId12"/>
      <p:boldItalic r:id="rId13"/>
    </p:embeddedFont>
    <p:embeddedFont>
      <p:font typeface="EB Garamond" panose="020B0604020202020204" charset="0"/>
      <p:regular r:id="rId14"/>
      <p:bold r:id="rId15"/>
      <p:italic r:id="rId16"/>
      <p:boldItalic r:id="rId17"/>
    </p:embeddedFont>
    <p:embeddedFont>
      <p:font typeface="Lato"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D4CEB5-F749-4AB5-A525-D1845F52A64D}">
  <a:tblStyle styleId="{30D4CEB5-F749-4AB5-A525-D1845F52A64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10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presProps" Target="presProps.xml"/></Relationships>
</file>

<file path=ppt/media/image1.png>
</file>

<file path=ppt/media/image2.png>
</file>

<file path=ppt/media/image3.jpg>
</file>

<file path=ppt/media/image4.jpg>
</file>

<file path=ppt/media/image5.png>
</file>

<file path=ppt/media/media1.wma>
</file>

<file path=ppt/media/media2.wma>
</file>

<file path=ppt/media/media3.wma>
</file>

<file path=ppt/media/media4.wma>
</file>

<file path=ppt/media/media5.wma>
</file>

<file path=ppt/media/media6.wma>
</file>

<file path=ppt/media/media7.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5792702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1090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9abec7cfb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9abec7cfb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1434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9dd72c82ff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9dd72c82ff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36612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9dd72c82ff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9dd72c82ff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6670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dd72c82ff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dd72c82ff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632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9dd72c82ff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9dd72c82ff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3459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9dd72c82ff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9dd72c82ff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4161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a:off x="733219" y="2235351"/>
            <a:ext cx="385200" cy="0"/>
          </a:xfrm>
          <a:prstGeom prst="straightConnector1">
            <a:avLst/>
          </a:prstGeom>
          <a:noFill/>
          <a:ln w="28575" cap="flat" cmpd="sng">
            <a:solidFill>
              <a:schemeClr val="dk1"/>
            </a:solidFill>
            <a:prstDash val="solid"/>
            <a:round/>
            <a:headEnd type="none" w="sm" len="sm"/>
            <a:tailEnd type="none" w="sm" len="sm"/>
          </a:ln>
        </p:spPr>
      </p:cxnSp>
      <p:sp>
        <p:nvSpPr>
          <p:cNvPr id="13" name="Google Shape;13;p2"/>
          <p:cNvSpPr txBox="1">
            <a:spLocks noGrp="1"/>
          </p:cNvSpPr>
          <p:nvPr>
            <p:ph type="ctrTitle"/>
          </p:nvPr>
        </p:nvSpPr>
        <p:spPr>
          <a:xfrm>
            <a:off x="630600" y="136800"/>
            <a:ext cx="7893000" cy="1853700"/>
          </a:xfrm>
          <a:prstGeom prst="rect">
            <a:avLst/>
          </a:prstGeom>
        </p:spPr>
        <p:txBody>
          <a:bodyPr spcFirstLastPara="1" wrap="square" lIns="91425" tIns="91425" rIns="91425" bIns="91425" anchor="b" anchorCtr="0">
            <a:noAutofit/>
          </a:bodyPr>
          <a:lstStyle>
            <a:lvl1pPr lvl="0">
              <a:spcBef>
                <a:spcPts val="1000"/>
              </a:spcBef>
              <a:spcAft>
                <a:spcPts val="0"/>
              </a:spcAft>
              <a:buSzPts val="4800"/>
              <a:buNone/>
              <a:defRPr sz="4800"/>
            </a:lvl1pPr>
            <a:lvl2pPr lvl="1">
              <a:spcBef>
                <a:spcPts val="1000"/>
              </a:spcBef>
              <a:spcAft>
                <a:spcPts val="0"/>
              </a:spcAft>
              <a:buSzPts val="4800"/>
              <a:buNone/>
              <a:defRPr sz="4800"/>
            </a:lvl2pPr>
            <a:lvl3pPr lvl="2">
              <a:spcBef>
                <a:spcPts val="1000"/>
              </a:spcBef>
              <a:spcAft>
                <a:spcPts val="0"/>
              </a:spcAft>
              <a:buSzPts val="4800"/>
              <a:buNone/>
              <a:defRPr sz="4800"/>
            </a:lvl3pPr>
            <a:lvl4pPr lvl="3">
              <a:spcBef>
                <a:spcPts val="1000"/>
              </a:spcBef>
              <a:spcAft>
                <a:spcPts val="0"/>
              </a:spcAft>
              <a:buSzPts val="4800"/>
              <a:buNone/>
              <a:defRPr sz="4800"/>
            </a:lvl4pPr>
            <a:lvl5pPr lvl="4">
              <a:spcBef>
                <a:spcPts val="1000"/>
              </a:spcBef>
              <a:spcAft>
                <a:spcPts val="0"/>
              </a:spcAft>
              <a:buSzPts val="4800"/>
              <a:buNone/>
              <a:defRPr sz="4800"/>
            </a:lvl5pPr>
            <a:lvl6pPr lvl="5">
              <a:spcBef>
                <a:spcPts val="1000"/>
              </a:spcBef>
              <a:spcAft>
                <a:spcPts val="0"/>
              </a:spcAft>
              <a:buSzPts val="4800"/>
              <a:buNone/>
              <a:defRPr sz="4800"/>
            </a:lvl6pPr>
            <a:lvl7pPr lvl="6">
              <a:spcBef>
                <a:spcPts val="1000"/>
              </a:spcBef>
              <a:spcAft>
                <a:spcPts val="0"/>
              </a:spcAft>
              <a:buSzPts val="4800"/>
              <a:buNone/>
              <a:defRPr sz="4800"/>
            </a:lvl7pPr>
            <a:lvl8pPr lvl="7">
              <a:spcBef>
                <a:spcPts val="1000"/>
              </a:spcBef>
              <a:spcAft>
                <a:spcPts val="0"/>
              </a:spcAft>
              <a:buSzPts val="4800"/>
              <a:buNone/>
              <a:defRPr sz="4800"/>
            </a:lvl8pPr>
            <a:lvl9pPr lvl="8">
              <a:spcBef>
                <a:spcPts val="1000"/>
              </a:spcBef>
              <a:spcAft>
                <a:spcPts val="0"/>
              </a:spcAft>
              <a:buSzPts val="4800"/>
              <a:buNone/>
              <a:defRPr sz="4800"/>
            </a:lvl9pPr>
          </a:lstStyle>
          <a:p>
            <a:endParaRPr/>
          </a:p>
        </p:txBody>
      </p:sp>
      <p:sp>
        <p:nvSpPr>
          <p:cNvPr id="14" name="Google Shape;14;p2"/>
          <p:cNvSpPr txBox="1">
            <a:spLocks noGrp="1"/>
          </p:cNvSpPr>
          <p:nvPr>
            <p:ph type="subTitle" idx="1"/>
          </p:nvPr>
        </p:nvSpPr>
        <p:spPr>
          <a:xfrm>
            <a:off x="630600" y="3228375"/>
            <a:ext cx="7893000" cy="1274100"/>
          </a:xfrm>
          <a:prstGeom prst="rect">
            <a:avLst/>
          </a:prstGeom>
        </p:spPr>
        <p:txBody>
          <a:bodyPr spcFirstLastPara="1" wrap="square" lIns="91425" tIns="91425" rIns="91425" bIns="91425" anchor="b" anchorCtr="0">
            <a:noAutofit/>
          </a:bodyPr>
          <a:lstStyle>
            <a:lvl1pPr lvl="0">
              <a:lnSpc>
                <a:spcPct val="100000"/>
              </a:lnSpc>
              <a:spcBef>
                <a:spcPts val="1000"/>
              </a:spcBef>
              <a:spcAft>
                <a:spcPts val="0"/>
              </a:spcAft>
              <a:buClr>
                <a:schemeClr val="accent6"/>
              </a:buClr>
              <a:buSzPts val="2400"/>
              <a:buNone/>
              <a:defRPr sz="2400">
                <a:solidFill>
                  <a:schemeClr val="accent6"/>
                </a:solidFill>
              </a:defRPr>
            </a:lvl1pPr>
            <a:lvl2pPr lvl="1">
              <a:lnSpc>
                <a:spcPct val="100000"/>
              </a:lnSpc>
              <a:spcBef>
                <a:spcPts val="1000"/>
              </a:spcBef>
              <a:spcAft>
                <a:spcPts val="0"/>
              </a:spcAft>
              <a:buClr>
                <a:schemeClr val="accent6"/>
              </a:buClr>
              <a:buSzPts val="2400"/>
              <a:buNone/>
              <a:defRPr sz="2400">
                <a:solidFill>
                  <a:schemeClr val="accent6"/>
                </a:solidFill>
              </a:defRPr>
            </a:lvl2pPr>
            <a:lvl3pPr lvl="2">
              <a:lnSpc>
                <a:spcPct val="100000"/>
              </a:lnSpc>
              <a:spcBef>
                <a:spcPts val="1000"/>
              </a:spcBef>
              <a:spcAft>
                <a:spcPts val="0"/>
              </a:spcAft>
              <a:buClr>
                <a:schemeClr val="accent6"/>
              </a:buClr>
              <a:buSzPts val="2400"/>
              <a:buNone/>
              <a:defRPr sz="2400">
                <a:solidFill>
                  <a:schemeClr val="accent6"/>
                </a:solidFill>
              </a:defRPr>
            </a:lvl3pPr>
            <a:lvl4pPr lvl="3">
              <a:lnSpc>
                <a:spcPct val="100000"/>
              </a:lnSpc>
              <a:spcBef>
                <a:spcPts val="1000"/>
              </a:spcBef>
              <a:spcAft>
                <a:spcPts val="0"/>
              </a:spcAft>
              <a:buClr>
                <a:schemeClr val="accent6"/>
              </a:buClr>
              <a:buSzPts val="2400"/>
              <a:buNone/>
              <a:defRPr sz="2400">
                <a:solidFill>
                  <a:schemeClr val="accent6"/>
                </a:solidFill>
              </a:defRPr>
            </a:lvl4pPr>
            <a:lvl5pPr lvl="4">
              <a:lnSpc>
                <a:spcPct val="100000"/>
              </a:lnSpc>
              <a:spcBef>
                <a:spcPts val="1000"/>
              </a:spcBef>
              <a:spcAft>
                <a:spcPts val="0"/>
              </a:spcAft>
              <a:buClr>
                <a:schemeClr val="accent6"/>
              </a:buClr>
              <a:buSzPts val="2400"/>
              <a:buNone/>
              <a:defRPr sz="2400">
                <a:solidFill>
                  <a:schemeClr val="accent6"/>
                </a:solidFill>
              </a:defRPr>
            </a:lvl5pPr>
            <a:lvl6pPr lvl="5">
              <a:lnSpc>
                <a:spcPct val="100000"/>
              </a:lnSpc>
              <a:spcBef>
                <a:spcPts val="1000"/>
              </a:spcBef>
              <a:spcAft>
                <a:spcPts val="0"/>
              </a:spcAft>
              <a:buClr>
                <a:schemeClr val="accent6"/>
              </a:buClr>
              <a:buSzPts val="2400"/>
              <a:buNone/>
              <a:defRPr sz="2400">
                <a:solidFill>
                  <a:schemeClr val="accent6"/>
                </a:solidFill>
              </a:defRPr>
            </a:lvl6pPr>
            <a:lvl7pPr lvl="6">
              <a:lnSpc>
                <a:spcPct val="100000"/>
              </a:lnSpc>
              <a:spcBef>
                <a:spcPts val="1000"/>
              </a:spcBef>
              <a:spcAft>
                <a:spcPts val="0"/>
              </a:spcAft>
              <a:buClr>
                <a:schemeClr val="accent6"/>
              </a:buClr>
              <a:buSzPts val="2400"/>
              <a:buNone/>
              <a:defRPr sz="2400">
                <a:solidFill>
                  <a:schemeClr val="accent6"/>
                </a:solidFill>
              </a:defRPr>
            </a:lvl7pPr>
            <a:lvl8pPr lvl="7">
              <a:lnSpc>
                <a:spcPct val="100000"/>
              </a:lnSpc>
              <a:spcBef>
                <a:spcPts val="1000"/>
              </a:spcBef>
              <a:spcAft>
                <a:spcPts val="0"/>
              </a:spcAft>
              <a:buClr>
                <a:schemeClr val="accent6"/>
              </a:buClr>
              <a:buSzPts val="2400"/>
              <a:buNone/>
              <a:defRPr sz="2400">
                <a:solidFill>
                  <a:schemeClr val="accent6"/>
                </a:solidFill>
              </a:defRPr>
            </a:lvl8pPr>
            <a:lvl9pPr lvl="8">
              <a:lnSpc>
                <a:spcPct val="100000"/>
              </a:lnSpc>
              <a:spcBef>
                <a:spcPts val="1000"/>
              </a:spcBef>
              <a:spcAft>
                <a:spcPts val="0"/>
              </a:spcAft>
              <a:buClr>
                <a:schemeClr val="accent6"/>
              </a:buClr>
              <a:buSzPts val="2400"/>
              <a:buNone/>
              <a:defRPr sz="2400">
                <a:solidFill>
                  <a:schemeClr val="accent6"/>
                </a:solidFill>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6"/>
        <p:cNvGrpSpPr/>
        <p:nvPr/>
      </p:nvGrpSpPr>
      <p:grpSpPr>
        <a:xfrm>
          <a:off x="0" y="0"/>
          <a:ext cx="0" cy="0"/>
          <a:chOff x="0" y="0"/>
          <a:chExt cx="0" cy="0"/>
        </a:xfrm>
      </p:grpSpPr>
      <p:sp>
        <p:nvSpPr>
          <p:cNvPr id="57" name="Google Shape;57;p11"/>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1"/>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txBox="1">
            <a:spLocks noGrp="1"/>
          </p:cNvSpPr>
          <p:nvPr>
            <p:ph type="title" hasCustomPrompt="1"/>
          </p:nvPr>
        </p:nvSpPr>
        <p:spPr>
          <a:xfrm>
            <a:off x="586725" y="1353788"/>
            <a:ext cx="79707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6"/>
              </a:buClr>
              <a:buSzPts val="10800"/>
              <a:buNone/>
              <a:defRPr sz="10800">
                <a:solidFill>
                  <a:schemeClr val="accent6"/>
                </a:solidFill>
              </a:defRPr>
            </a:lvl1pPr>
            <a:lvl2pPr lvl="1" algn="ctr">
              <a:spcBef>
                <a:spcPts val="0"/>
              </a:spcBef>
              <a:spcAft>
                <a:spcPts val="0"/>
              </a:spcAft>
              <a:buClr>
                <a:schemeClr val="accent6"/>
              </a:buClr>
              <a:buSzPts val="10800"/>
              <a:buNone/>
              <a:defRPr sz="10800">
                <a:solidFill>
                  <a:schemeClr val="accent6"/>
                </a:solidFill>
              </a:defRPr>
            </a:lvl2pPr>
            <a:lvl3pPr lvl="2" algn="ctr">
              <a:spcBef>
                <a:spcPts val="0"/>
              </a:spcBef>
              <a:spcAft>
                <a:spcPts val="0"/>
              </a:spcAft>
              <a:buClr>
                <a:schemeClr val="accent6"/>
              </a:buClr>
              <a:buSzPts val="10800"/>
              <a:buNone/>
              <a:defRPr sz="10800">
                <a:solidFill>
                  <a:schemeClr val="accent6"/>
                </a:solidFill>
              </a:defRPr>
            </a:lvl3pPr>
            <a:lvl4pPr lvl="3" algn="ctr">
              <a:spcBef>
                <a:spcPts val="0"/>
              </a:spcBef>
              <a:spcAft>
                <a:spcPts val="0"/>
              </a:spcAft>
              <a:buClr>
                <a:schemeClr val="accent6"/>
              </a:buClr>
              <a:buSzPts val="10800"/>
              <a:buNone/>
              <a:defRPr sz="10800">
                <a:solidFill>
                  <a:schemeClr val="accent6"/>
                </a:solidFill>
              </a:defRPr>
            </a:lvl4pPr>
            <a:lvl5pPr lvl="4" algn="ctr">
              <a:spcBef>
                <a:spcPts val="0"/>
              </a:spcBef>
              <a:spcAft>
                <a:spcPts val="0"/>
              </a:spcAft>
              <a:buClr>
                <a:schemeClr val="accent6"/>
              </a:buClr>
              <a:buSzPts val="10800"/>
              <a:buNone/>
              <a:defRPr sz="10800">
                <a:solidFill>
                  <a:schemeClr val="accent6"/>
                </a:solidFill>
              </a:defRPr>
            </a:lvl5pPr>
            <a:lvl6pPr lvl="5" algn="ctr">
              <a:spcBef>
                <a:spcPts val="0"/>
              </a:spcBef>
              <a:spcAft>
                <a:spcPts val="0"/>
              </a:spcAft>
              <a:buClr>
                <a:schemeClr val="accent6"/>
              </a:buClr>
              <a:buSzPts val="10800"/>
              <a:buNone/>
              <a:defRPr sz="10800">
                <a:solidFill>
                  <a:schemeClr val="accent6"/>
                </a:solidFill>
              </a:defRPr>
            </a:lvl6pPr>
            <a:lvl7pPr lvl="6" algn="ctr">
              <a:spcBef>
                <a:spcPts val="0"/>
              </a:spcBef>
              <a:spcAft>
                <a:spcPts val="0"/>
              </a:spcAft>
              <a:buClr>
                <a:schemeClr val="accent6"/>
              </a:buClr>
              <a:buSzPts val="10800"/>
              <a:buNone/>
              <a:defRPr sz="10800">
                <a:solidFill>
                  <a:schemeClr val="accent6"/>
                </a:solidFill>
              </a:defRPr>
            </a:lvl7pPr>
            <a:lvl8pPr lvl="7" algn="ctr">
              <a:spcBef>
                <a:spcPts val="0"/>
              </a:spcBef>
              <a:spcAft>
                <a:spcPts val="0"/>
              </a:spcAft>
              <a:buClr>
                <a:schemeClr val="accent6"/>
              </a:buClr>
              <a:buSzPts val="10800"/>
              <a:buNone/>
              <a:defRPr sz="10800">
                <a:solidFill>
                  <a:schemeClr val="accent6"/>
                </a:solidFill>
              </a:defRPr>
            </a:lvl8pPr>
            <a:lvl9pPr lvl="8" algn="ctr">
              <a:spcBef>
                <a:spcPts val="0"/>
              </a:spcBef>
              <a:spcAft>
                <a:spcPts val="0"/>
              </a:spcAft>
              <a:buClr>
                <a:schemeClr val="accent6"/>
              </a:buClr>
              <a:buSzPts val="10800"/>
              <a:buNone/>
              <a:defRPr sz="10800">
                <a:solidFill>
                  <a:schemeClr val="accent6"/>
                </a:solidFill>
              </a:defRPr>
            </a:lvl9pPr>
          </a:lstStyle>
          <a:p>
            <a:r>
              <a:t>xx%</a:t>
            </a:r>
          </a:p>
        </p:txBody>
      </p:sp>
      <p:sp>
        <p:nvSpPr>
          <p:cNvPr id="60" name="Google Shape;60;p11"/>
          <p:cNvSpPr txBox="1">
            <a:spLocks noGrp="1"/>
          </p:cNvSpPr>
          <p:nvPr>
            <p:ph type="body" idx="1"/>
          </p:nvPr>
        </p:nvSpPr>
        <p:spPr>
          <a:xfrm>
            <a:off x="586725" y="2968388"/>
            <a:ext cx="79707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1" name="Google Shape;6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title"/>
          </p:nvPr>
        </p:nvSpPr>
        <p:spPr>
          <a:xfrm>
            <a:off x="509550" y="1921350"/>
            <a:ext cx="8124900" cy="130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p:nvPr/>
        </p:nvSpPr>
        <p:spPr>
          <a:xfrm>
            <a:off x="-125" y="5045700"/>
            <a:ext cx="9144000" cy="97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 name="Google Shape;23;p4"/>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4" name="Google Shape;24;p4"/>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4"/>
          <p:cNvSpPr txBox="1">
            <a:spLocks noGrp="1"/>
          </p:cNvSpPr>
          <p:nvPr>
            <p:ph type="body" idx="1"/>
          </p:nvPr>
        </p:nvSpPr>
        <p:spPr>
          <a:xfrm>
            <a:off x="311700" y="1417800"/>
            <a:ext cx="8520600" cy="3150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cxnSp>
        <p:nvCxnSpPr>
          <p:cNvPr id="28" name="Google Shape;28;p5"/>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9" name="Google Shape;29;p5"/>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5"/>
          <p:cNvSpPr txBox="1">
            <a:spLocks noGrp="1"/>
          </p:cNvSpPr>
          <p:nvPr>
            <p:ph type="body" idx="1"/>
          </p:nvPr>
        </p:nvSpPr>
        <p:spPr>
          <a:xfrm>
            <a:off x="311700" y="1417950"/>
            <a:ext cx="3999900" cy="315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5"/>
          <p:cNvSpPr txBox="1">
            <a:spLocks noGrp="1"/>
          </p:cNvSpPr>
          <p:nvPr>
            <p:ph type="body" idx="2"/>
          </p:nvPr>
        </p:nvSpPr>
        <p:spPr>
          <a:xfrm>
            <a:off x="4832400" y="1417950"/>
            <a:ext cx="3999900" cy="315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cxnSp>
        <p:nvCxnSpPr>
          <p:cNvPr id="37" name="Google Shape;37;p7"/>
          <p:cNvCxnSpPr/>
          <p:nvPr/>
        </p:nvCxnSpPr>
        <p:spPr>
          <a:xfrm>
            <a:off x="411044" y="1417772"/>
            <a:ext cx="385200" cy="0"/>
          </a:xfrm>
          <a:prstGeom prst="straightConnector1">
            <a:avLst/>
          </a:prstGeom>
          <a:noFill/>
          <a:ln w="28575" cap="flat" cmpd="sng">
            <a:solidFill>
              <a:schemeClr val="dk1"/>
            </a:solidFill>
            <a:prstDash val="solid"/>
            <a:round/>
            <a:headEnd type="none" w="sm" len="sm"/>
            <a:tailEnd type="none" w="sm" len="sm"/>
          </a:ln>
        </p:spPr>
      </p:cxnSp>
      <p:sp>
        <p:nvSpPr>
          <p:cNvPr id="38" name="Google Shape;38;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9" name="Google Shape;39;p7"/>
          <p:cNvSpPr txBox="1">
            <a:spLocks noGrp="1"/>
          </p:cNvSpPr>
          <p:nvPr>
            <p:ph type="body" idx="1"/>
          </p:nvPr>
        </p:nvSpPr>
        <p:spPr>
          <a:xfrm>
            <a:off x="311700" y="1640350"/>
            <a:ext cx="2808000" cy="29289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8"/>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45" name="Google Shape;4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 name="Google Shape;4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9" name="Google Shape;49;p9"/>
          <p:cNvSpPr txBox="1">
            <a:spLocks noGrp="1"/>
          </p:cNvSpPr>
          <p:nvPr>
            <p:ph type="title"/>
          </p:nvPr>
        </p:nvSpPr>
        <p:spPr>
          <a:xfrm>
            <a:off x="265500" y="1084625"/>
            <a:ext cx="4045200" cy="17070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0" name="Google Shape;50;p9"/>
          <p:cNvSpPr txBox="1">
            <a:spLocks noGrp="1"/>
          </p:cNvSpPr>
          <p:nvPr>
            <p:ph type="subTitle" idx="1"/>
          </p:nvPr>
        </p:nvSpPr>
        <p:spPr>
          <a:xfrm>
            <a:off x="265500" y="2845200"/>
            <a:ext cx="4045200" cy="1421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6"/>
              </a:buClr>
              <a:buSzPts val="2100"/>
              <a:buNone/>
              <a:defRPr sz="2100">
                <a:solidFill>
                  <a:schemeClr val="accent6"/>
                </a:solidFill>
              </a:defRPr>
            </a:lvl1pPr>
            <a:lvl2pPr lvl="1" algn="ctr">
              <a:lnSpc>
                <a:spcPct val="100000"/>
              </a:lnSpc>
              <a:spcBef>
                <a:spcPts val="0"/>
              </a:spcBef>
              <a:spcAft>
                <a:spcPts val="0"/>
              </a:spcAft>
              <a:buClr>
                <a:schemeClr val="accent6"/>
              </a:buClr>
              <a:buSzPts val="2100"/>
              <a:buNone/>
              <a:defRPr sz="2100">
                <a:solidFill>
                  <a:schemeClr val="accent6"/>
                </a:solidFill>
              </a:defRPr>
            </a:lvl2pPr>
            <a:lvl3pPr lvl="2" algn="ctr">
              <a:lnSpc>
                <a:spcPct val="100000"/>
              </a:lnSpc>
              <a:spcBef>
                <a:spcPts val="0"/>
              </a:spcBef>
              <a:spcAft>
                <a:spcPts val="0"/>
              </a:spcAft>
              <a:buClr>
                <a:schemeClr val="accent6"/>
              </a:buClr>
              <a:buSzPts val="2100"/>
              <a:buNone/>
              <a:defRPr sz="2100">
                <a:solidFill>
                  <a:schemeClr val="accent6"/>
                </a:solidFill>
              </a:defRPr>
            </a:lvl3pPr>
            <a:lvl4pPr lvl="3" algn="ctr">
              <a:lnSpc>
                <a:spcPct val="100000"/>
              </a:lnSpc>
              <a:spcBef>
                <a:spcPts val="0"/>
              </a:spcBef>
              <a:spcAft>
                <a:spcPts val="0"/>
              </a:spcAft>
              <a:buClr>
                <a:schemeClr val="accent6"/>
              </a:buClr>
              <a:buSzPts val="2100"/>
              <a:buNone/>
              <a:defRPr sz="2100">
                <a:solidFill>
                  <a:schemeClr val="accent6"/>
                </a:solidFill>
              </a:defRPr>
            </a:lvl4pPr>
            <a:lvl5pPr lvl="4" algn="ctr">
              <a:lnSpc>
                <a:spcPct val="100000"/>
              </a:lnSpc>
              <a:spcBef>
                <a:spcPts val="0"/>
              </a:spcBef>
              <a:spcAft>
                <a:spcPts val="0"/>
              </a:spcAft>
              <a:buClr>
                <a:schemeClr val="accent6"/>
              </a:buClr>
              <a:buSzPts val="2100"/>
              <a:buNone/>
              <a:defRPr sz="2100">
                <a:solidFill>
                  <a:schemeClr val="accent6"/>
                </a:solidFill>
              </a:defRPr>
            </a:lvl5pPr>
            <a:lvl6pPr lvl="5" algn="ctr">
              <a:lnSpc>
                <a:spcPct val="100000"/>
              </a:lnSpc>
              <a:spcBef>
                <a:spcPts val="0"/>
              </a:spcBef>
              <a:spcAft>
                <a:spcPts val="0"/>
              </a:spcAft>
              <a:buClr>
                <a:schemeClr val="accent6"/>
              </a:buClr>
              <a:buSzPts val="2100"/>
              <a:buNone/>
              <a:defRPr sz="2100">
                <a:solidFill>
                  <a:schemeClr val="accent6"/>
                </a:solidFill>
              </a:defRPr>
            </a:lvl6pPr>
            <a:lvl7pPr lvl="6" algn="ctr">
              <a:lnSpc>
                <a:spcPct val="100000"/>
              </a:lnSpc>
              <a:spcBef>
                <a:spcPts val="0"/>
              </a:spcBef>
              <a:spcAft>
                <a:spcPts val="0"/>
              </a:spcAft>
              <a:buClr>
                <a:schemeClr val="accent6"/>
              </a:buClr>
              <a:buSzPts val="2100"/>
              <a:buNone/>
              <a:defRPr sz="2100">
                <a:solidFill>
                  <a:schemeClr val="accent6"/>
                </a:solidFill>
              </a:defRPr>
            </a:lvl7pPr>
            <a:lvl8pPr lvl="7" algn="ctr">
              <a:lnSpc>
                <a:spcPct val="100000"/>
              </a:lnSpc>
              <a:spcBef>
                <a:spcPts val="0"/>
              </a:spcBef>
              <a:spcAft>
                <a:spcPts val="0"/>
              </a:spcAft>
              <a:buClr>
                <a:schemeClr val="accent6"/>
              </a:buClr>
              <a:buSzPts val="2100"/>
              <a:buNone/>
              <a:defRPr sz="2100">
                <a:solidFill>
                  <a:schemeClr val="accent6"/>
                </a:solidFill>
              </a:defRPr>
            </a:lvl8pPr>
            <a:lvl9pPr lvl="8" algn="ctr">
              <a:lnSpc>
                <a:spcPct val="100000"/>
              </a:lnSpc>
              <a:spcBef>
                <a:spcPts val="0"/>
              </a:spcBef>
              <a:spcAft>
                <a:spcPts val="0"/>
              </a:spcAft>
              <a:buClr>
                <a:schemeClr val="accent6"/>
              </a:buClr>
              <a:buSzPts val="2100"/>
              <a:buNone/>
              <a:defRPr sz="2100">
                <a:solidFill>
                  <a:schemeClr val="accent6"/>
                </a:solidFill>
              </a:defRPr>
            </a:lvl9pPr>
          </a:lstStyle>
          <a:p>
            <a:endParaRPr/>
          </a:p>
        </p:txBody>
      </p:sp>
      <p:sp>
        <p:nvSpPr>
          <p:cNvPr id="51" name="Google Shape;5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52" name="Google Shape;5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3"/>
        <p:cNvGrpSpPr/>
        <p:nvPr/>
      </p:nvGrpSpPr>
      <p:grpSpPr>
        <a:xfrm>
          <a:off x="0" y="0"/>
          <a:ext cx="0" cy="0"/>
          <a:chOff x="0" y="0"/>
          <a:chExt cx="0" cy="0"/>
        </a:xfrm>
      </p:grpSpPr>
      <p:sp>
        <p:nvSpPr>
          <p:cNvPr id="54" name="Google Shape;5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55" name="Google Shape;5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lue-go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72725"/>
            <a:ext cx="8520600" cy="645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417800"/>
            <a:ext cx="8520600" cy="3150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marL="914400" lvl="1"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Lato"/>
                <a:ea typeface="Lato"/>
                <a:cs typeface="Lato"/>
                <a:sym typeface="Lato"/>
              </a:defRPr>
            </a:lvl1pPr>
            <a:lvl2pPr lvl="1" algn="r">
              <a:buNone/>
              <a:defRPr sz="1000">
                <a:solidFill>
                  <a:schemeClr val="dk1"/>
                </a:solidFill>
                <a:latin typeface="Lato"/>
                <a:ea typeface="Lato"/>
                <a:cs typeface="Lato"/>
                <a:sym typeface="Lato"/>
              </a:defRPr>
            </a:lvl2pPr>
            <a:lvl3pPr lvl="2" algn="r">
              <a:buNone/>
              <a:defRPr sz="1000">
                <a:solidFill>
                  <a:schemeClr val="dk1"/>
                </a:solidFill>
                <a:latin typeface="Lato"/>
                <a:ea typeface="Lato"/>
                <a:cs typeface="Lato"/>
                <a:sym typeface="Lato"/>
              </a:defRPr>
            </a:lvl3pPr>
            <a:lvl4pPr lvl="3" algn="r">
              <a:buNone/>
              <a:defRPr sz="1000">
                <a:solidFill>
                  <a:schemeClr val="dk1"/>
                </a:solidFill>
                <a:latin typeface="Lato"/>
                <a:ea typeface="Lato"/>
                <a:cs typeface="Lato"/>
                <a:sym typeface="Lato"/>
              </a:defRPr>
            </a:lvl4pPr>
            <a:lvl5pPr lvl="4" algn="r">
              <a:buNone/>
              <a:defRPr sz="1000">
                <a:solidFill>
                  <a:schemeClr val="dk1"/>
                </a:solidFill>
                <a:latin typeface="Lato"/>
                <a:ea typeface="Lato"/>
                <a:cs typeface="Lato"/>
                <a:sym typeface="Lato"/>
              </a:defRPr>
            </a:lvl5pPr>
            <a:lvl6pPr lvl="5" algn="r">
              <a:buNone/>
              <a:defRPr sz="1000">
                <a:solidFill>
                  <a:schemeClr val="dk1"/>
                </a:solidFill>
                <a:latin typeface="Lato"/>
                <a:ea typeface="Lato"/>
                <a:cs typeface="Lato"/>
                <a:sym typeface="Lato"/>
              </a:defRPr>
            </a:lvl6pPr>
            <a:lvl7pPr lvl="6" algn="r">
              <a:buNone/>
              <a:defRPr sz="1000">
                <a:solidFill>
                  <a:schemeClr val="dk1"/>
                </a:solidFill>
                <a:latin typeface="Lato"/>
                <a:ea typeface="Lato"/>
                <a:cs typeface="Lato"/>
                <a:sym typeface="Lato"/>
              </a:defRPr>
            </a:lvl7pPr>
            <a:lvl8pPr lvl="7" algn="r">
              <a:buNone/>
              <a:defRPr sz="1000">
                <a:solidFill>
                  <a:schemeClr val="dk1"/>
                </a:solidFill>
                <a:latin typeface="Lato"/>
                <a:ea typeface="Lato"/>
                <a:cs typeface="Lato"/>
                <a:sym typeface="Lato"/>
              </a:defRPr>
            </a:lvl8pPr>
            <a:lvl9pPr lvl="8" algn="r">
              <a:buNone/>
              <a:defRPr sz="1000">
                <a:solidFill>
                  <a:schemeClr val="dk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wma"/><Relationship Id="rId7" Type="http://schemas.openxmlformats.org/officeDocument/2006/relationships/image" Target="../media/image2.png"/><Relationship Id="rId2" Type="http://schemas.microsoft.com/office/2007/relationships/media" Target="../media/media1.wm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audio" Target="../media/media2.wma"/><Relationship Id="rId7" Type="http://schemas.openxmlformats.org/officeDocument/2006/relationships/image" Target="../media/image2.png"/><Relationship Id="rId2" Type="http://schemas.microsoft.com/office/2007/relationships/media" Target="../media/media2.wma"/><Relationship Id="rId1" Type="http://schemas.openxmlformats.org/officeDocument/2006/relationships/tags" Target="../tags/tag2.xml"/><Relationship Id="rId6" Type="http://schemas.openxmlformats.org/officeDocument/2006/relationships/image" Target="../media/image3.jpg"/><Relationship Id="rId5" Type="http://schemas.openxmlformats.org/officeDocument/2006/relationships/notesSlide" Target="../notesSlides/notesSlide2.xml"/><Relationship Id="rId4"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audio" Target="../media/media3.wma"/><Relationship Id="rId7" Type="http://schemas.openxmlformats.org/officeDocument/2006/relationships/image" Target="../media/image2.png"/><Relationship Id="rId2" Type="http://schemas.microsoft.com/office/2007/relationships/media" Target="../media/media3.wma"/><Relationship Id="rId1" Type="http://schemas.openxmlformats.org/officeDocument/2006/relationships/tags" Target="../tags/tag3.xml"/><Relationship Id="rId6" Type="http://schemas.openxmlformats.org/officeDocument/2006/relationships/image" Target="../media/image4.jpg"/><Relationship Id="rId5" Type="http://schemas.openxmlformats.org/officeDocument/2006/relationships/notesSlide" Target="../notesSlides/notesSlide3.xml"/><Relationship Id="rId4"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audio" Target="../media/media4.wma"/><Relationship Id="rId2" Type="http://schemas.microsoft.com/office/2007/relationships/media" Target="../media/media4.wm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4.xml"/><Relationship Id="rId4"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audio" Target="../media/media5.wma"/><Relationship Id="rId7" Type="http://schemas.openxmlformats.org/officeDocument/2006/relationships/image" Target="../media/image2.png"/><Relationship Id="rId2" Type="http://schemas.microsoft.com/office/2007/relationships/media" Target="../media/media5.wma"/><Relationship Id="rId1" Type="http://schemas.openxmlformats.org/officeDocument/2006/relationships/tags" Target="../tags/tag5.xml"/><Relationship Id="rId6" Type="http://schemas.openxmlformats.org/officeDocument/2006/relationships/image" Target="../media/image5.png"/><Relationship Id="rId5" Type="http://schemas.openxmlformats.org/officeDocument/2006/relationships/notesSlide" Target="../notesSlides/notesSlide5.xml"/><Relationship Id="rId4"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audio" Target="../media/media6.wma"/><Relationship Id="rId2" Type="http://schemas.microsoft.com/office/2007/relationships/media" Target="../media/media6.wma"/><Relationship Id="rId1" Type="http://schemas.openxmlformats.org/officeDocument/2006/relationships/tags" Target="../tags/tag6.xml"/><Relationship Id="rId6" Type="http://schemas.openxmlformats.org/officeDocument/2006/relationships/image" Target="../media/image2.png"/><Relationship Id="rId5" Type="http://schemas.openxmlformats.org/officeDocument/2006/relationships/notesSlide" Target="../notesSlides/notesSlide6.xml"/><Relationship Id="rId4"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audio" Target="../media/media7.wma"/><Relationship Id="rId2" Type="http://schemas.microsoft.com/office/2007/relationships/media" Target="../media/media7.wma"/><Relationship Id="rId1" Type="http://schemas.openxmlformats.org/officeDocument/2006/relationships/tags" Target="../tags/tag7.xml"/><Relationship Id="rId6" Type="http://schemas.openxmlformats.org/officeDocument/2006/relationships/image" Target="../media/image2.png"/><Relationship Id="rId5" Type="http://schemas.openxmlformats.org/officeDocument/2006/relationships/notesSlide" Target="../notesSlides/notesSlide7.xml"/><Relationship Id="rId4"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7"/>
        <p:cNvGrpSpPr/>
        <p:nvPr/>
      </p:nvGrpSpPr>
      <p:grpSpPr>
        <a:xfrm>
          <a:off x="0" y="0"/>
          <a:ext cx="0" cy="0"/>
          <a:chOff x="0" y="0"/>
          <a:chExt cx="0" cy="0"/>
        </a:xfrm>
      </p:grpSpPr>
      <p:sp>
        <p:nvSpPr>
          <p:cNvPr id="68" name="Google Shape;68;p13"/>
          <p:cNvSpPr txBox="1">
            <a:spLocks noGrp="1"/>
          </p:cNvSpPr>
          <p:nvPr>
            <p:ph type="ctrTitle"/>
          </p:nvPr>
        </p:nvSpPr>
        <p:spPr>
          <a:xfrm>
            <a:off x="630600" y="136800"/>
            <a:ext cx="7893000" cy="1853700"/>
          </a:xfrm>
          <a:prstGeom prst="rect">
            <a:avLst/>
          </a:prstGeom>
        </p:spPr>
        <p:txBody>
          <a:bodyPr spcFirstLastPara="1" wrap="square" lIns="91425" tIns="91425" rIns="91425" bIns="91425" anchor="b" anchorCtr="0">
            <a:noAutofit/>
          </a:bodyPr>
          <a:lstStyle/>
          <a:p>
            <a:pPr marL="0" lvl="0" indent="0" algn="l" rtl="0">
              <a:spcBef>
                <a:spcPts val="1000"/>
              </a:spcBef>
              <a:spcAft>
                <a:spcPts val="0"/>
              </a:spcAft>
              <a:buNone/>
            </a:pPr>
            <a:r>
              <a:rPr lang="en-GB"/>
              <a:t>Spot the Fire V3.0 - EarthWise</a:t>
            </a:r>
            <a:endParaRPr/>
          </a:p>
        </p:txBody>
      </p:sp>
      <p:sp>
        <p:nvSpPr>
          <p:cNvPr id="69" name="Google Shape;69;p13"/>
          <p:cNvSpPr txBox="1">
            <a:spLocks noGrp="1"/>
          </p:cNvSpPr>
          <p:nvPr>
            <p:ph type="subTitle" idx="1"/>
          </p:nvPr>
        </p:nvSpPr>
        <p:spPr>
          <a:xfrm>
            <a:off x="630600" y="3112900"/>
            <a:ext cx="3332400" cy="1472400"/>
          </a:xfrm>
          <a:prstGeom prst="rect">
            <a:avLst/>
          </a:prstGeom>
        </p:spPr>
        <p:txBody>
          <a:bodyPr spcFirstLastPara="1" wrap="square" lIns="91425" tIns="91425" rIns="91425" bIns="91425" anchor="b" anchorCtr="0">
            <a:noAutofit/>
          </a:bodyPr>
          <a:lstStyle/>
          <a:p>
            <a:pPr marL="0" lvl="0" indent="0" algn="l" rtl="0">
              <a:spcBef>
                <a:spcPts val="1000"/>
              </a:spcBef>
              <a:spcAft>
                <a:spcPts val="0"/>
              </a:spcAft>
              <a:buNone/>
            </a:pPr>
            <a:r>
              <a:rPr lang="en-GB">
                <a:latin typeface="EB Garamond"/>
                <a:ea typeface="EB Garamond"/>
                <a:cs typeface="EB Garamond"/>
                <a:sym typeface="EB Garamond"/>
              </a:rPr>
              <a:t>Members - </a:t>
            </a:r>
            <a:endParaRPr>
              <a:latin typeface="EB Garamond"/>
              <a:ea typeface="EB Garamond"/>
              <a:cs typeface="EB Garamond"/>
              <a:sym typeface="EB Garamond"/>
            </a:endParaRPr>
          </a:p>
          <a:p>
            <a:pPr marL="0" lvl="0" indent="0" algn="l" rtl="0">
              <a:spcBef>
                <a:spcPts val="1000"/>
              </a:spcBef>
              <a:spcAft>
                <a:spcPts val="0"/>
              </a:spcAft>
              <a:buNone/>
            </a:pPr>
            <a:r>
              <a:rPr lang="en-GB">
                <a:latin typeface="EB Garamond"/>
                <a:ea typeface="EB Garamond"/>
                <a:cs typeface="EB Garamond"/>
                <a:sym typeface="EB Garamond"/>
              </a:rPr>
              <a:t>Ahana Dutta</a:t>
            </a:r>
            <a:endParaRPr>
              <a:latin typeface="EB Garamond"/>
              <a:ea typeface="EB Garamond"/>
              <a:cs typeface="EB Garamond"/>
              <a:sym typeface="EB Garamond"/>
            </a:endParaRPr>
          </a:p>
          <a:p>
            <a:pPr marL="0" lvl="0" indent="0" algn="l" rtl="0">
              <a:spcBef>
                <a:spcPts val="1000"/>
              </a:spcBef>
              <a:spcAft>
                <a:spcPts val="0"/>
              </a:spcAft>
              <a:buNone/>
            </a:pPr>
            <a:r>
              <a:rPr lang="en-GB">
                <a:latin typeface="EB Garamond"/>
                <a:ea typeface="EB Garamond"/>
                <a:cs typeface="EB Garamond"/>
                <a:sym typeface="EB Garamond"/>
              </a:rPr>
              <a:t>Tvisha Trivedi</a:t>
            </a:r>
            <a:endParaRPr>
              <a:latin typeface="EB Garamond"/>
              <a:ea typeface="EB Garamond"/>
              <a:cs typeface="EB Garamond"/>
              <a:sym typeface="EB Garamond"/>
            </a:endParaRPr>
          </a:p>
        </p:txBody>
      </p:sp>
      <p:pic>
        <p:nvPicPr>
          <p:cNvPr id="70" name="Google Shape;70;p13"/>
          <p:cNvPicPr preferRelativeResize="0"/>
          <p:nvPr/>
        </p:nvPicPr>
        <p:blipFill>
          <a:blip r:embed="rId6">
            <a:alphaModFix/>
          </a:blip>
          <a:stretch>
            <a:fillRect/>
          </a:stretch>
        </p:blipFill>
        <p:spPr>
          <a:xfrm>
            <a:off x="6027475" y="3442300"/>
            <a:ext cx="2857500" cy="1143000"/>
          </a:xfrm>
          <a:prstGeom prst="rect">
            <a:avLst/>
          </a:prstGeom>
          <a:noFill/>
          <a:ln>
            <a:noFill/>
          </a:ln>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440738" y="4440238"/>
            <a:ext cx="487362" cy="487362"/>
          </a:xfrm>
          <a:prstGeom prst="rect">
            <a:avLst/>
          </a:prstGeom>
        </p:spPr>
      </p:pic>
    </p:spTree>
    <p:custDataLst>
      <p:tags r:id="rId1"/>
    </p:custDataLst>
  </p:cSld>
  <p:clrMapOvr>
    <a:masterClrMapping/>
  </p:clrMapOvr>
  <p:transition spd="slow" advTm="1791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68"/>
                                        </p:tgtEl>
                                        <p:attrNameLst>
                                          <p:attrName>style.visibility</p:attrName>
                                        </p:attrNameLst>
                                      </p:cBhvr>
                                      <p:to>
                                        <p:strVal val="visible"/>
                                      </p:to>
                                    </p:set>
                                    <p:animEffect transition="in" filter="fade">
                                      <p:cBhvr>
                                        <p:cTn id="11" dur="1000"/>
                                        <p:tgtEl>
                                          <p:spTgt spid="6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69"/>
                                        </p:tgtEl>
                                        <p:attrNameLst>
                                          <p:attrName>style.visibility</p:attrName>
                                        </p:attrNameLst>
                                      </p:cBhvr>
                                      <p:to>
                                        <p:strVal val="visible"/>
                                      </p:to>
                                    </p:set>
                                    <p:animEffect transition="in" filter="fade">
                                      <p:cBhvr>
                                        <p:cTn id="16" dur="1000"/>
                                        <p:tgtEl>
                                          <p:spTgt spid="6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0"/>
                                        </p:tgtEl>
                                        <p:attrNameLst>
                                          <p:attrName>style.visibility</p:attrName>
                                        </p:attrNameLst>
                                      </p:cBhvr>
                                      <p:to>
                                        <p:strVal val="visible"/>
                                      </p:to>
                                    </p:set>
                                    <p:animEffect transition="in" filter="fade">
                                      <p:cBhvr>
                                        <p:cTn id="21"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Google Shape;75;p14"/>
          <p:cNvPicPr preferRelativeResize="0"/>
          <p:nvPr/>
        </p:nvPicPr>
        <p:blipFill rotWithShape="1">
          <a:blip r:embed="rId6">
            <a:alphaModFix/>
          </a:blip>
          <a:srcRect t="7698" b="7698"/>
          <a:stretch/>
        </p:blipFill>
        <p:spPr>
          <a:xfrm>
            <a:off x="0" y="0"/>
            <a:ext cx="4571995" cy="5143500"/>
          </a:xfrm>
          <a:prstGeom prst="rect">
            <a:avLst/>
          </a:prstGeom>
          <a:noFill/>
          <a:ln w="9525" cap="flat" cmpd="sng">
            <a:solidFill>
              <a:schemeClr val="dk2"/>
            </a:solidFill>
            <a:prstDash val="solid"/>
            <a:round/>
            <a:headEnd type="none" w="sm" len="sm"/>
            <a:tailEnd type="none" w="sm" len="sm"/>
          </a:ln>
        </p:spPr>
      </p:pic>
      <p:sp>
        <p:nvSpPr>
          <p:cNvPr id="76" name="Google Shape;76;p14"/>
          <p:cNvSpPr txBox="1">
            <a:spLocks noGrp="1"/>
          </p:cNvSpPr>
          <p:nvPr>
            <p:ph type="title"/>
          </p:nvPr>
        </p:nvSpPr>
        <p:spPr>
          <a:xfrm>
            <a:off x="0" y="0"/>
            <a:ext cx="4572000" cy="72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Introduction</a:t>
            </a:r>
            <a:endParaRPr/>
          </a:p>
        </p:txBody>
      </p:sp>
      <p:sp>
        <p:nvSpPr>
          <p:cNvPr id="77" name="Google Shape;77;p14"/>
          <p:cNvSpPr txBox="1">
            <a:spLocks noGrp="1"/>
          </p:cNvSpPr>
          <p:nvPr>
            <p:ph type="body" idx="2"/>
          </p:nvPr>
        </p:nvSpPr>
        <p:spPr>
          <a:xfrm>
            <a:off x="4939500" y="424150"/>
            <a:ext cx="3837000" cy="41112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GB" sz="1400">
                <a:latin typeface="EB Garamond"/>
                <a:ea typeface="EB Garamond"/>
                <a:cs typeface="EB Garamond"/>
                <a:sym typeface="EB Garamond"/>
              </a:rPr>
              <a:t>WHO has defined wildfires as “An unplanned fire that burns in a natural area such as a forest, grassland, or prairie.”</a:t>
            </a:r>
            <a:endParaRPr sz="1400">
              <a:latin typeface="EB Garamond"/>
              <a:ea typeface="EB Garamond"/>
              <a:cs typeface="EB Garamond"/>
              <a:sym typeface="EB Garamond"/>
            </a:endParaRPr>
          </a:p>
          <a:p>
            <a:pPr marL="0" lvl="0" indent="0" algn="just" rtl="0">
              <a:spcBef>
                <a:spcPts val="1600"/>
              </a:spcBef>
              <a:spcAft>
                <a:spcPts val="0"/>
              </a:spcAft>
              <a:buNone/>
            </a:pPr>
            <a:r>
              <a:rPr lang="en-GB" sz="1400">
                <a:latin typeface="EB Garamond"/>
                <a:ea typeface="EB Garamond"/>
                <a:cs typeface="EB Garamond"/>
                <a:sym typeface="EB Garamond"/>
              </a:rPr>
              <a:t>Most of the time, wildfires are caused as a result of natural phenomenons like lightning, extreme heat, high temperatures during summer, and drought. However, wildfires starting due to human activities are also not unheard of. Almost half of the time, reasons that cause these fires are unknown. </a:t>
            </a:r>
            <a:endParaRPr sz="1400">
              <a:latin typeface="EB Garamond"/>
              <a:ea typeface="EB Garamond"/>
              <a:cs typeface="EB Garamond"/>
              <a:sym typeface="EB Garamond"/>
            </a:endParaRPr>
          </a:p>
          <a:p>
            <a:pPr marL="0" lvl="0" indent="0" algn="just" rtl="0">
              <a:spcBef>
                <a:spcPts val="1600"/>
              </a:spcBef>
              <a:spcAft>
                <a:spcPts val="0"/>
              </a:spcAft>
              <a:buNone/>
            </a:pPr>
            <a:r>
              <a:rPr lang="en-GB" sz="1400">
                <a:latin typeface="EB Garamond"/>
                <a:ea typeface="EB Garamond"/>
                <a:cs typeface="EB Garamond"/>
                <a:sym typeface="EB Garamond"/>
              </a:rPr>
              <a:t>Wildfires have impacted local ecology, animals, farmlands, regional air quality, properties and people. </a:t>
            </a:r>
            <a:endParaRPr sz="1400">
              <a:latin typeface="EB Garamond"/>
              <a:ea typeface="EB Garamond"/>
              <a:cs typeface="EB Garamond"/>
              <a:sym typeface="EB Garamond"/>
            </a:endParaRPr>
          </a:p>
          <a:p>
            <a:pPr marL="0" lvl="0" indent="0" algn="just" rtl="0">
              <a:spcBef>
                <a:spcPts val="1600"/>
              </a:spcBef>
              <a:spcAft>
                <a:spcPts val="1600"/>
              </a:spcAft>
              <a:buNone/>
            </a:pPr>
            <a:r>
              <a:rPr lang="en-GB" sz="1400">
                <a:latin typeface="EB Garamond"/>
                <a:ea typeface="EB Garamond"/>
                <a:cs typeface="EB Garamond"/>
                <a:sym typeface="EB Garamond"/>
              </a:rPr>
              <a:t>Prediction of wildfires thus become an important aspect in controlling these losses and also assists in providing time to take necessary safety measures. </a:t>
            </a:r>
            <a:endParaRPr sz="1400">
              <a:latin typeface="EB Garamond"/>
              <a:ea typeface="EB Garamond"/>
              <a:cs typeface="EB Garamond"/>
              <a:sym typeface="EB Garamond"/>
            </a:endParaRPr>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440738" y="4440238"/>
            <a:ext cx="487362" cy="487362"/>
          </a:xfrm>
          <a:prstGeom prst="rect">
            <a:avLst/>
          </a:prstGeom>
        </p:spPr>
      </p:pic>
    </p:spTree>
    <p:custDataLst>
      <p:tags r:id="rId1"/>
    </p:custDataLst>
  </p:cSld>
  <p:clrMapOvr>
    <a:masterClrMapping/>
  </p:clrMapOvr>
  <p:transition spd="slow" advTm="6054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fade">
                                      <p:cBhvr>
                                        <p:cTn id="11" dur="1000"/>
                                        <p:tgtEl>
                                          <p:spTgt spid="7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5"/>
                                        </p:tgtEl>
                                        <p:attrNameLst>
                                          <p:attrName>style.visibility</p:attrName>
                                        </p:attrNameLst>
                                      </p:cBhvr>
                                      <p:to>
                                        <p:strVal val="visible"/>
                                      </p:to>
                                    </p:set>
                                    <p:animEffect transition="in" filter="fade">
                                      <p:cBhvr>
                                        <p:cTn id="16" dur="1000"/>
                                        <p:tgtEl>
                                          <p:spTgt spid="7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7">
                                            <p:txEl>
                                              <p:pRg st="0" end="0"/>
                                            </p:txEl>
                                          </p:spTgt>
                                        </p:tgtEl>
                                        <p:attrNameLst>
                                          <p:attrName>style.visibility</p:attrName>
                                        </p:attrNameLst>
                                      </p:cBhvr>
                                      <p:to>
                                        <p:strVal val="visible"/>
                                      </p:to>
                                    </p:set>
                                    <p:animEffect transition="in" filter="fade">
                                      <p:cBhvr>
                                        <p:cTn id="21" dur="1000"/>
                                        <p:tgtEl>
                                          <p:spTgt spid="77">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7">
                                            <p:txEl>
                                              <p:pRg st="1" end="1"/>
                                            </p:txEl>
                                          </p:spTgt>
                                        </p:tgtEl>
                                        <p:attrNameLst>
                                          <p:attrName>style.visibility</p:attrName>
                                        </p:attrNameLst>
                                      </p:cBhvr>
                                      <p:to>
                                        <p:strVal val="visible"/>
                                      </p:to>
                                    </p:set>
                                    <p:animEffect transition="in" filter="fade">
                                      <p:cBhvr>
                                        <p:cTn id="26" dur="1000"/>
                                        <p:tgtEl>
                                          <p:spTgt spid="77">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7">
                                            <p:txEl>
                                              <p:pRg st="2" end="2"/>
                                            </p:txEl>
                                          </p:spTgt>
                                        </p:tgtEl>
                                        <p:attrNameLst>
                                          <p:attrName>style.visibility</p:attrName>
                                        </p:attrNameLst>
                                      </p:cBhvr>
                                      <p:to>
                                        <p:strVal val="visible"/>
                                      </p:to>
                                    </p:set>
                                    <p:animEffect transition="in" filter="fade">
                                      <p:cBhvr>
                                        <p:cTn id="31" dur="1000"/>
                                        <p:tgtEl>
                                          <p:spTgt spid="77">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7">
                                            <p:txEl>
                                              <p:pRg st="3" end="3"/>
                                            </p:txEl>
                                          </p:spTgt>
                                        </p:tgtEl>
                                        <p:attrNameLst>
                                          <p:attrName>style.visibility</p:attrName>
                                        </p:attrNameLst>
                                      </p:cBhvr>
                                      <p:to>
                                        <p:strVal val="visible"/>
                                      </p:to>
                                    </p:set>
                                    <p:animEffect transition="in" filter="fade">
                                      <p:cBhvr>
                                        <p:cTn id="36" dur="1000"/>
                                        <p:tgtEl>
                                          <p:spTgt spid="7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15"/>
          <p:cNvPicPr preferRelativeResize="0"/>
          <p:nvPr/>
        </p:nvPicPr>
        <p:blipFill>
          <a:blip r:embed="rId6">
            <a:alphaModFix/>
          </a:blip>
          <a:stretch>
            <a:fillRect/>
          </a:stretch>
        </p:blipFill>
        <p:spPr>
          <a:xfrm>
            <a:off x="0" y="0"/>
            <a:ext cx="4915725" cy="5143499"/>
          </a:xfrm>
          <a:prstGeom prst="rect">
            <a:avLst/>
          </a:prstGeom>
          <a:noFill/>
          <a:ln>
            <a:noFill/>
          </a:ln>
        </p:spPr>
      </p:pic>
      <p:sp>
        <p:nvSpPr>
          <p:cNvPr id="83" name="Google Shape;83;p15"/>
          <p:cNvSpPr txBox="1">
            <a:spLocks noGrp="1"/>
          </p:cNvSpPr>
          <p:nvPr>
            <p:ph type="title"/>
          </p:nvPr>
        </p:nvSpPr>
        <p:spPr>
          <a:xfrm>
            <a:off x="0" y="0"/>
            <a:ext cx="4915800" cy="68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Goal </a:t>
            </a:r>
            <a:endParaRPr/>
          </a:p>
        </p:txBody>
      </p:sp>
      <p:sp>
        <p:nvSpPr>
          <p:cNvPr id="84" name="Google Shape;84;p15"/>
          <p:cNvSpPr txBox="1">
            <a:spLocks noGrp="1"/>
          </p:cNvSpPr>
          <p:nvPr>
            <p:ph type="body" idx="2"/>
          </p:nvPr>
        </p:nvSpPr>
        <p:spPr>
          <a:xfrm>
            <a:off x="5330225" y="0"/>
            <a:ext cx="3500400" cy="44985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GB" sz="1400" dirty="0">
                <a:latin typeface="EB Garamond"/>
                <a:ea typeface="EB Garamond"/>
                <a:cs typeface="EB Garamond"/>
                <a:sym typeface="EB Garamond"/>
              </a:rPr>
              <a:t>This project aims to provide </a:t>
            </a:r>
            <a:r>
              <a:rPr lang="en-GB" sz="1400">
                <a:latin typeface="EB Garamond"/>
                <a:ea typeface="EB Garamond"/>
                <a:cs typeface="EB Garamond"/>
                <a:sym typeface="EB Garamond"/>
              </a:rPr>
              <a:t>a </a:t>
            </a:r>
            <a:r>
              <a:rPr lang="en-GB" sz="1400" smtClean="0">
                <a:latin typeface="EB Garamond"/>
                <a:ea typeface="EB Garamond"/>
                <a:cs typeface="EB Garamond"/>
                <a:sym typeface="EB Garamond"/>
              </a:rPr>
              <a:t>supervised machine </a:t>
            </a:r>
            <a:r>
              <a:rPr lang="en-GB" sz="1400" dirty="0">
                <a:latin typeface="EB Garamond"/>
                <a:ea typeface="EB Garamond"/>
                <a:cs typeface="EB Garamond"/>
                <a:sym typeface="EB Garamond"/>
              </a:rPr>
              <a:t>learning model that can help in the prediction of wildfires. </a:t>
            </a:r>
            <a:endParaRPr sz="1400" dirty="0">
              <a:latin typeface="EB Garamond"/>
              <a:ea typeface="EB Garamond"/>
              <a:cs typeface="EB Garamond"/>
              <a:sym typeface="EB Garamond"/>
            </a:endParaRPr>
          </a:p>
          <a:p>
            <a:pPr marL="0" lvl="0" indent="0" algn="just" rtl="0">
              <a:spcBef>
                <a:spcPts val="1600"/>
              </a:spcBef>
              <a:spcAft>
                <a:spcPts val="0"/>
              </a:spcAft>
              <a:buNone/>
            </a:pPr>
            <a:r>
              <a:rPr lang="en-GB" sz="1400" dirty="0">
                <a:latin typeface="EB Garamond"/>
                <a:ea typeface="EB Garamond"/>
                <a:cs typeface="EB Garamond"/>
                <a:sym typeface="EB Garamond"/>
              </a:rPr>
              <a:t>To do that we took the areas where previous fires had taken place. </a:t>
            </a:r>
            <a:endParaRPr sz="1400" dirty="0">
              <a:latin typeface="EB Garamond"/>
              <a:ea typeface="EB Garamond"/>
              <a:cs typeface="EB Garamond"/>
              <a:sym typeface="EB Garamond"/>
            </a:endParaRPr>
          </a:p>
          <a:p>
            <a:pPr marL="0" lvl="0" indent="0" algn="just" rtl="0">
              <a:spcBef>
                <a:spcPts val="1600"/>
              </a:spcBef>
              <a:spcAft>
                <a:spcPts val="0"/>
              </a:spcAft>
              <a:buNone/>
            </a:pPr>
            <a:r>
              <a:rPr lang="en-GB" sz="1400" dirty="0">
                <a:latin typeface="EB Garamond"/>
                <a:ea typeface="EB Garamond"/>
                <a:cs typeface="EB Garamond"/>
                <a:sym typeface="EB Garamond"/>
              </a:rPr>
              <a:t>Apart from that we also took the areas where fire had not spread widely. </a:t>
            </a:r>
            <a:endParaRPr sz="1400" dirty="0">
              <a:latin typeface="EB Garamond"/>
              <a:ea typeface="EB Garamond"/>
              <a:cs typeface="EB Garamond"/>
              <a:sym typeface="EB Garamond"/>
            </a:endParaRPr>
          </a:p>
          <a:p>
            <a:pPr marL="0" lvl="0" indent="0" algn="just" rtl="0">
              <a:spcBef>
                <a:spcPts val="1600"/>
              </a:spcBef>
              <a:spcAft>
                <a:spcPts val="1600"/>
              </a:spcAft>
              <a:buNone/>
            </a:pPr>
            <a:r>
              <a:rPr lang="en-GB" sz="1400" dirty="0">
                <a:latin typeface="EB Garamond"/>
                <a:ea typeface="EB Garamond"/>
                <a:cs typeface="EB Garamond"/>
                <a:sym typeface="EB Garamond"/>
              </a:rPr>
              <a:t>We took brightness of each region of fire and created a model where using the brightness or intensity of the area, a prediction of whether fire had escalated at that place or not could be made.</a:t>
            </a:r>
            <a:endParaRPr sz="1400" dirty="0">
              <a:latin typeface="EB Garamond"/>
              <a:ea typeface="EB Garamond"/>
              <a:cs typeface="EB Garamond"/>
              <a:sym typeface="EB Garamond"/>
            </a:endParaRPr>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440738" y="4440238"/>
            <a:ext cx="487362" cy="487362"/>
          </a:xfrm>
          <a:prstGeom prst="rect">
            <a:avLst/>
          </a:prstGeom>
        </p:spPr>
      </p:pic>
    </p:spTree>
    <p:custDataLst>
      <p:tags r:id="rId1"/>
    </p:custDataLst>
  </p:cSld>
  <p:clrMapOvr>
    <a:masterClrMapping/>
  </p:clrMapOvr>
  <p:transition spd="slow" advTm="6434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3"/>
                                        </p:tgtEl>
                                        <p:attrNameLst>
                                          <p:attrName>style.visibility</p:attrName>
                                        </p:attrNameLst>
                                      </p:cBhvr>
                                      <p:to>
                                        <p:strVal val="visible"/>
                                      </p:to>
                                    </p:set>
                                    <p:animEffect transition="in" filter="fade">
                                      <p:cBhvr>
                                        <p:cTn id="11" dur="1000"/>
                                        <p:tgtEl>
                                          <p:spTgt spid="8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2"/>
                                        </p:tgtEl>
                                        <p:attrNameLst>
                                          <p:attrName>style.visibility</p:attrName>
                                        </p:attrNameLst>
                                      </p:cBhvr>
                                      <p:to>
                                        <p:strVal val="visible"/>
                                      </p:to>
                                    </p:set>
                                    <p:animEffect transition="in" filter="fade">
                                      <p:cBhvr>
                                        <p:cTn id="16" dur="1000"/>
                                        <p:tgtEl>
                                          <p:spTgt spid="8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4">
                                            <p:txEl>
                                              <p:pRg st="0" end="0"/>
                                            </p:txEl>
                                          </p:spTgt>
                                        </p:tgtEl>
                                        <p:attrNameLst>
                                          <p:attrName>style.visibility</p:attrName>
                                        </p:attrNameLst>
                                      </p:cBhvr>
                                      <p:to>
                                        <p:strVal val="visible"/>
                                      </p:to>
                                    </p:set>
                                    <p:animEffect transition="in" filter="fade">
                                      <p:cBhvr>
                                        <p:cTn id="21" dur="1000"/>
                                        <p:tgtEl>
                                          <p:spTgt spid="84">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84">
                                            <p:txEl>
                                              <p:pRg st="1" end="1"/>
                                            </p:txEl>
                                          </p:spTgt>
                                        </p:tgtEl>
                                        <p:attrNameLst>
                                          <p:attrName>style.visibility</p:attrName>
                                        </p:attrNameLst>
                                      </p:cBhvr>
                                      <p:to>
                                        <p:strVal val="visible"/>
                                      </p:to>
                                    </p:set>
                                    <p:animEffect transition="in" filter="fade">
                                      <p:cBhvr>
                                        <p:cTn id="26" dur="1000"/>
                                        <p:tgtEl>
                                          <p:spTgt spid="84">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4">
                                            <p:txEl>
                                              <p:pRg st="2" end="2"/>
                                            </p:txEl>
                                          </p:spTgt>
                                        </p:tgtEl>
                                        <p:attrNameLst>
                                          <p:attrName>style.visibility</p:attrName>
                                        </p:attrNameLst>
                                      </p:cBhvr>
                                      <p:to>
                                        <p:strVal val="visible"/>
                                      </p:to>
                                    </p:set>
                                    <p:animEffect transition="in" filter="fade">
                                      <p:cBhvr>
                                        <p:cTn id="31" dur="1000"/>
                                        <p:tgtEl>
                                          <p:spTgt spid="84">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84">
                                            <p:txEl>
                                              <p:pRg st="3" end="3"/>
                                            </p:txEl>
                                          </p:spTgt>
                                        </p:tgtEl>
                                        <p:attrNameLst>
                                          <p:attrName>style.visibility</p:attrName>
                                        </p:attrNameLst>
                                      </p:cBhvr>
                                      <p:to>
                                        <p:strVal val="visible"/>
                                      </p:to>
                                    </p:set>
                                    <p:animEffect transition="in" filter="fade">
                                      <p:cBhvr>
                                        <p:cTn id="36" dur="1000"/>
                                        <p:tgtEl>
                                          <p:spTgt spid="8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6"/>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Working</a:t>
            </a:r>
            <a:endParaRPr/>
          </a:p>
        </p:txBody>
      </p:sp>
      <p:sp>
        <p:nvSpPr>
          <p:cNvPr id="90" name="Google Shape;90;p16"/>
          <p:cNvSpPr txBox="1">
            <a:spLocks noGrp="1"/>
          </p:cNvSpPr>
          <p:nvPr>
            <p:ph type="body" idx="1"/>
          </p:nvPr>
        </p:nvSpPr>
        <p:spPr>
          <a:xfrm>
            <a:off x="279525" y="1226425"/>
            <a:ext cx="8552700" cy="370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a:latin typeface="EB Garamond"/>
                <a:ea typeface="EB Garamond"/>
                <a:cs typeface="EB Garamond"/>
                <a:sym typeface="EB Garamond"/>
              </a:rPr>
              <a:t>To explain the working of the project code, we have listed out the steps covered:</a:t>
            </a:r>
            <a:endParaRPr sz="1600">
              <a:latin typeface="EB Garamond"/>
              <a:ea typeface="EB Garamond"/>
              <a:cs typeface="EB Garamond"/>
              <a:sym typeface="EB Garamond"/>
            </a:endParaRPr>
          </a:p>
          <a:p>
            <a:pPr marL="457200" lvl="0" indent="-330200" algn="l" rtl="0">
              <a:spcBef>
                <a:spcPts val="1200"/>
              </a:spcBef>
              <a:spcAft>
                <a:spcPts val="0"/>
              </a:spcAft>
              <a:buClr>
                <a:schemeClr val="dk1"/>
              </a:buClr>
              <a:buSzPts val="1600"/>
              <a:buFont typeface="EB Garamond"/>
              <a:buAutoNum type="arabicPeriod"/>
            </a:pPr>
            <a:r>
              <a:rPr lang="en-GB" sz="1600">
                <a:latin typeface="EB Garamond"/>
                <a:ea typeface="EB Garamond"/>
                <a:cs typeface="EB Garamond"/>
                <a:sym typeface="EB Garamond"/>
              </a:rPr>
              <a:t>Plot histogram using brightness </a:t>
            </a:r>
            <a:endParaRPr sz="1600">
              <a:latin typeface="EB Garamond"/>
              <a:ea typeface="EB Garamond"/>
              <a:cs typeface="EB Garamond"/>
              <a:sym typeface="EB Garamond"/>
            </a:endParaRPr>
          </a:p>
          <a:p>
            <a:pPr marL="457200" lvl="0" indent="-330200" algn="l" rtl="0">
              <a:spcBef>
                <a:spcPts val="0"/>
              </a:spcBef>
              <a:spcAft>
                <a:spcPts val="0"/>
              </a:spcAft>
              <a:buClr>
                <a:schemeClr val="dk1"/>
              </a:buClr>
              <a:buSzPts val="1600"/>
              <a:buFont typeface="EB Garamond"/>
              <a:buAutoNum type="arabicPeriod"/>
            </a:pPr>
            <a:r>
              <a:rPr lang="en-GB" sz="1600">
                <a:latin typeface="EB Garamond"/>
                <a:ea typeface="EB Garamond"/>
                <a:cs typeface="EB Garamond"/>
                <a:sym typeface="EB Garamond"/>
              </a:rPr>
              <a:t>Find quantile of brightness, latitude and longitude</a:t>
            </a:r>
            <a:endParaRPr sz="1600">
              <a:latin typeface="EB Garamond"/>
              <a:ea typeface="EB Garamond"/>
              <a:cs typeface="EB Garamond"/>
              <a:sym typeface="EB Garamond"/>
            </a:endParaRPr>
          </a:p>
          <a:p>
            <a:pPr marL="457200" lvl="0" indent="-330200" algn="l" rtl="0">
              <a:spcBef>
                <a:spcPts val="0"/>
              </a:spcBef>
              <a:spcAft>
                <a:spcPts val="0"/>
              </a:spcAft>
              <a:buClr>
                <a:schemeClr val="dk1"/>
              </a:buClr>
              <a:buSzPts val="1600"/>
              <a:buFont typeface="EB Garamond"/>
              <a:buAutoNum type="arabicPeriod"/>
            </a:pPr>
            <a:r>
              <a:rPr lang="en-GB" sz="1600">
                <a:latin typeface="EB Garamond"/>
                <a:ea typeface="EB Garamond"/>
                <a:cs typeface="EB Garamond"/>
                <a:sym typeface="EB Garamond"/>
              </a:rPr>
              <a:t>Divide brightness in low, high and extreme on the basis of value and add this as a column</a:t>
            </a:r>
            <a:endParaRPr sz="1600">
              <a:latin typeface="EB Garamond"/>
              <a:ea typeface="EB Garamond"/>
              <a:cs typeface="EB Garamond"/>
              <a:sym typeface="EB Garamond"/>
            </a:endParaRPr>
          </a:p>
          <a:p>
            <a:pPr marL="457200" lvl="0" indent="-330200" algn="l" rtl="0">
              <a:spcBef>
                <a:spcPts val="0"/>
              </a:spcBef>
              <a:spcAft>
                <a:spcPts val="0"/>
              </a:spcAft>
              <a:buClr>
                <a:schemeClr val="dk1"/>
              </a:buClr>
              <a:buSzPts val="1600"/>
              <a:buFont typeface="EB Garamond"/>
              <a:buAutoNum type="arabicPeriod"/>
            </a:pPr>
            <a:r>
              <a:rPr lang="en-GB" sz="1600">
                <a:latin typeface="EB Garamond"/>
                <a:ea typeface="EB Garamond"/>
                <a:cs typeface="EB Garamond"/>
                <a:sym typeface="EB Garamond"/>
              </a:rPr>
              <a:t>Categorize area on the basis of latitude and longitude</a:t>
            </a:r>
            <a:endParaRPr sz="1600">
              <a:latin typeface="EB Garamond"/>
              <a:ea typeface="EB Garamond"/>
              <a:cs typeface="EB Garamond"/>
              <a:sym typeface="EB Garamond"/>
            </a:endParaRPr>
          </a:p>
          <a:p>
            <a:pPr marL="457200" lvl="0" indent="-330200" algn="l" rtl="0">
              <a:spcBef>
                <a:spcPts val="0"/>
              </a:spcBef>
              <a:spcAft>
                <a:spcPts val="0"/>
              </a:spcAft>
              <a:buClr>
                <a:schemeClr val="dk1"/>
              </a:buClr>
              <a:buSzPts val="1600"/>
              <a:buFont typeface="EB Garamond"/>
              <a:buAutoNum type="arabicPeriod"/>
            </a:pPr>
            <a:r>
              <a:rPr lang="en-GB" sz="1600">
                <a:latin typeface="EB Garamond"/>
                <a:ea typeface="EB Garamond"/>
                <a:cs typeface="EB Garamond"/>
                <a:sym typeface="EB Garamond"/>
              </a:rPr>
              <a:t>Preprocess the data by replacing object value with integer value</a:t>
            </a:r>
            <a:endParaRPr sz="1600">
              <a:latin typeface="EB Garamond"/>
              <a:ea typeface="EB Garamond"/>
              <a:cs typeface="EB Garamond"/>
              <a:sym typeface="EB Garamond"/>
            </a:endParaRPr>
          </a:p>
          <a:p>
            <a:pPr marL="457200" lvl="0" indent="-330200" algn="l" rtl="0">
              <a:spcBef>
                <a:spcPts val="0"/>
              </a:spcBef>
              <a:spcAft>
                <a:spcPts val="0"/>
              </a:spcAft>
              <a:buClr>
                <a:schemeClr val="dk1"/>
              </a:buClr>
              <a:buSzPts val="1600"/>
              <a:buFont typeface="EB Garamond"/>
              <a:buAutoNum type="arabicPeriod"/>
            </a:pPr>
            <a:r>
              <a:rPr lang="en-GB" sz="1600">
                <a:latin typeface="EB Garamond"/>
                <a:ea typeface="EB Garamond"/>
                <a:cs typeface="EB Garamond"/>
                <a:sym typeface="EB Garamond"/>
              </a:rPr>
              <a:t>Apply different machine learning algorithms</a:t>
            </a:r>
            <a:br>
              <a:rPr lang="en-GB" sz="1600">
                <a:latin typeface="EB Garamond"/>
                <a:ea typeface="EB Garamond"/>
                <a:cs typeface="EB Garamond"/>
                <a:sym typeface="EB Garamond"/>
              </a:rPr>
            </a:br>
            <a:r>
              <a:rPr lang="en-GB" sz="1600">
                <a:latin typeface="EB Garamond"/>
                <a:ea typeface="EB Garamond"/>
                <a:cs typeface="EB Garamond"/>
                <a:sym typeface="EB Garamond"/>
              </a:rPr>
              <a:t>6.1. K - Neighbours</a:t>
            </a:r>
            <a:br>
              <a:rPr lang="en-GB" sz="1600">
                <a:latin typeface="EB Garamond"/>
                <a:ea typeface="EB Garamond"/>
                <a:cs typeface="EB Garamond"/>
                <a:sym typeface="EB Garamond"/>
              </a:rPr>
            </a:br>
            <a:r>
              <a:rPr lang="en-GB" sz="1600">
                <a:latin typeface="EB Garamond"/>
                <a:ea typeface="EB Garamond"/>
                <a:cs typeface="EB Garamond"/>
                <a:sym typeface="EB Garamond"/>
              </a:rPr>
              <a:t>6.2. SVC</a:t>
            </a:r>
            <a:br>
              <a:rPr lang="en-GB" sz="1600">
                <a:latin typeface="EB Garamond"/>
                <a:ea typeface="EB Garamond"/>
                <a:cs typeface="EB Garamond"/>
                <a:sym typeface="EB Garamond"/>
              </a:rPr>
            </a:br>
            <a:r>
              <a:rPr lang="en-GB" sz="1600">
                <a:latin typeface="EB Garamond"/>
                <a:ea typeface="EB Garamond"/>
                <a:cs typeface="EB Garamond"/>
                <a:sym typeface="EB Garamond"/>
              </a:rPr>
              <a:t>6.3. Random Forest</a:t>
            </a:r>
            <a:br>
              <a:rPr lang="en-GB" sz="1600">
                <a:latin typeface="EB Garamond"/>
                <a:ea typeface="EB Garamond"/>
                <a:cs typeface="EB Garamond"/>
                <a:sym typeface="EB Garamond"/>
              </a:rPr>
            </a:br>
            <a:r>
              <a:rPr lang="en-GB" sz="1600">
                <a:latin typeface="EB Garamond"/>
                <a:ea typeface="EB Garamond"/>
                <a:cs typeface="EB Garamond"/>
                <a:sym typeface="EB Garamond"/>
              </a:rPr>
              <a:t>6.4. Logistic Regression</a:t>
            </a:r>
            <a:br>
              <a:rPr lang="en-GB" sz="1600">
                <a:latin typeface="EB Garamond"/>
                <a:ea typeface="EB Garamond"/>
                <a:cs typeface="EB Garamond"/>
                <a:sym typeface="EB Garamond"/>
              </a:rPr>
            </a:br>
            <a:r>
              <a:rPr lang="en-GB" sz="1600">
                <a:latin typeface="EB Garamond"/>
                <a:ea typeface="EB Garamond"/>
                <a:cs typeface="EB Garamond"/>
                <a:sym typeface="EB Garamond"/>
              </a:rPr>
              <a:t>6.5. SGD</a:t>
            </a:r>
            <a:endParaRPr sz="1600">
              <a:latin typeface="EB Garamond"/>
              <a:ea typeface="EB Garamond"/>
              <a:cs typeface="EB Garamond"/>
              <a:sym typeface="EB Garamond"/>
            </a:endParaRPr>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cSld>
  <p:clrMapOvr>
    <a:masterClrMapping/>
  </p:clrMapOvr>
  <p:transition spd="slow" advTm="11729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9"/>
                                        </p:tgtEl>
                                        <p:attrNameLst>
                                          <p:attrName>style.visibility</p:attrName>
                                        </p:attrNameLst>
                                      </p:cBhvr>
                                      <p:to>
                                        <p:strVal val="visible"/>
                                      </p:to>
                                    </p:set>
                                    <p:animEffect transition="in" filter="fade">
                                      <p:cBhvr>
                                        <p:cTn id="11" dur="1000"/>
                                        <p:tgtEl>
                                          <p:spTgt spid="8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0">
                                            <p:txEl>
                                              <p:pRg st="0" end="0"/>
                                            </p:txEl>
                                          </p:spTgt>
                                        </p:tgtEl>
                                        <p:attrNameLst>
                                          <p:attrName>style.visibility</p:attrName>
                                        </p:attrNameLst>
                                      </p:cBhvr>
                                      <p:to>
                                        <p:strVal val="visible"/>
                                      </p:to>
                                    </p:set>
                                    <p:animEffect transition="in" filter="fade">
                                      <p:cBhvr>
                                        <p:cTn id="16" dur="1000"/>
                                        <p:tgtEl>
                                          <p:spTgt spid="90">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90">
                                            <p:txEl>
                                              <p:pRg st="1" end="1"/>
                                            </p:txEl>
                                          </p:spTgt>
                                        </p:tgtEl>
                                        <p:attrNameLst>
                                          <p:attrName>style.visibility</p:attrName>
                                        </p:attrNameLst>
                                      </p:cBhvr>
                                      <p:to>
                                        <p:strVal val="visible"/>
                                      </p:to>
                                    </p:set>
                                    <p:animEffect transition="in" filter="fade">
                                      <p:cBhvr>
                                        <p:cTn id="21" dur="1000"/>
                                        <p:tgtEl>
                                          <p:spTgt spid="90">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90">
                                            <p:txEl>
                                              <p:pRg st="2" end="2"/>
                                            </p:txEl>
                                          </p:spTgt>
                                        </p:tgtEl>
                                        <p:attrNameLst>
                                          <p:attrName>style.visibility</p:attrName>
                                        </p:attrNameLst>
                                      </p:cBhvr>
                                      <p:to>
                                        <p:strVal val="visible"/>
                                      </p:to>
                                    </p:set>
                                    <p:animEffect transition="in" filter="fade">
                                      <p:cBhvr>
                                        <p:cTn id="26" dur="1000"/>
                                        <p:tgtEl>
                                          <p:spTgt spid="90">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90">
                                            <p:txEl>
                                              <p:pRg st="3" end="3"/>
                                            </p:txEl>
                                          </p:spTgt>
                                        </p:tgtEl>
                                        <p:attrNameLst>
                                          <p:attrName>style.visibility</p:attrName>
                                        </p:attrNameLst>
                                      </p:cBhvr>
                                      <p:to>
                                        <p:strVal val="visible"/>
                                      </p:to>
                                    </p:set>
                                    <p:animEffect transition="in" filter="fade">
                                      <p:cBhvr>
                                        <p:cTn id="31" dur="1000"/>
                                        <p:tgtEl>
                                          <p:spTgt spid="90">
                                            <p:txEl>
                                              <p:pRg st="3" end="3"/>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0">
                                            <p:txEl>
                                              <p:pRg st="4" end="4"/>
                                            </p:txEl>
                                          </p:spTgt>
                                        </p:tgtEl>
                                        <p:attrNameLst>
                                          <p:attrName>style.visibility</p:attrName>
                                        </p:attrNameLst>
                                      </p:cBhvr>
                                      <p:to>
                                        <p:strVal val="visible"/>
                                      </p:to>
                                    </p:set>
                                    <p:animEffect transition="in" filter="fade">
                                      <p:cBhvr>
                                        <p:cTn id="36" dur="1000"/>
                                        <p:tgtEl>
                                          <p:spTgt spid="90">
                                            <p:txEl>
                                              <p:pRg st="4" end="4"/>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90">
                                            <p:txEl>
                                              <p:pRg st="5" end="5"/>
                                            </p:txEl>
                                          </p:spTgt>
                                        </p:tgtEl>
                                        <p:attrNameLst>
                                          <p:attrName>style.visibility</p:attrName>
                                        </p:attrNameLst>
                                      </p:cBhvr>
                                      <p:to>
                                        <p:strVal val="visible"/>
                                      </p:to>
                                    </p:set>
                                    <p:animEffect transition="in" filter="fade">
                                      <p:cBhvr>
                                        <p:cTn id="41" dur="1000"/>
                                        <p:tgtEl>
                                          <p:spTgt spid="90">
                                            <p:txEl>
                                              <p:pRg st="5" end="5"/>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90">
                                            <p:txEl>
                                              <p:pRg st="6" end="6"/>
                                            </p:txEl>
                                          </p:spTgt>
                                        </p:tgtEl>
                                        <p:attrNameLst>
                                          <p:attrName>style.visibility</p:attrName>
                                        </p:attrNameLst>
                                      </p:cBhvr>
                                      <p:to>
                                        <p:strVal val="visible"/>
                                      </p:to>
                                    </p:set>
                                    <p:animEffect transition="in" filter="fade">
                                      <p:cBhvr>
                                        <p:cTn id="46" dur="1000"/>
                                        <p:tgtEl>
                                          <p:spTgt spid="9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7"/>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Results</a:t>
            </a:r>
            <a:endParaRPr/>
          </a:p>
        </p:txBody>
      </p:sp>
      <p:sp>
        <p:nvSpPr>
          <p:cNvPr id="96" name="Google Shape;96;p17"/>
          <p:cNvSpPr txBox="1">
            <a:spLocks noGrp="1"/>
          </p:cNvSpPr>
          <p:nvPr>
            <p:ph type="body" idx="1"/>
          </p:nvPr>
        </p:nvSpPr>
        <p:spPr>
          <a:xfrm>
            <a:off x="311700" y="1417800"/>
            <a:ext cx="5970600" cy="31509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Font typeface="EB Garamond"/>
              <a:buAutoNum type="arabicPeriod"/>
            </a:pPr>
            <a:r>
              <a:rPr lang="en-GB" sz="1600" dirty="0">
                <a:latin typeface="EB Garamond"/>
                <a:ea typeface="EB Garamond"/>
                <a:cs typeface="EB Garamond"/>
                <a:sym typeface="EB Garamond"/>
              </a:rPr>
              <a:t>Final model was used to predict fire from non fire.</a:t>
            </a:r>
            <a:endParaRPr sz="1600" dirty="0">
              <a:latin typeface="EB Garamond"/>
              <a:ea typeface="EB Garamond"/>
              <a:cs typeface="EB Garamond"/>
              <a:sym typeface="EB Garamond"/>
            </a:endParaRPr>
          </a:p>
          <a:p>
            <a:pPr marL="457200" lvl="0" indent="-330200" algn="l" rtl="0">
              <a:spcBef>
                <a:spcPts val="0"/>
              </a:spcBef>
              <a:spcAft>
                <a:spcPts val="0"/>
              </a:spcAft>
              <a:buSzPts val="1600"/>
              <a:buFont typeface="EB Garamond"/>
              <a:buAutoNum type="arabicPeriod"/>
            </a:pPr>
            <a:r>
              <a:rPr lang="en-GB" sz="1600" dirty="0">
                <a:latin typeface="EB Garamond"/>
                <a:ea typeface="EB Garamond"/>
                <a:cs typeface="EB Garamond"/>
                <a:sym typeface="EB Garamond"/>
              </a:rPr>
              <a:t>Final accuracy scores were calculated as such:</a:t>
            </a:r>
            <a:endParaRPr sz="1600" dirty="0">
              <a:latin typeface="EB Garamond"/>
              <a:ea typeface="EB Garamond"/>
              <a:cs typeface="EB Garamond"/>
              <a:sym typeface="EB Garamond"/>
            </a:endParaRPr>
          </a:p>
          <a:p>
            <a:pPr marL="457200" lvl="0" indent="-330200" algn="l" rtl="0">
              <a:spcBef>
                <a:spcPts val="0"/>
              </a:spcBef>
              <a:spcAft>
                <a:spcPts val="0"/>
              </a:spcAft>
              <a:buSzPts val="1600"/>
              <a:buFont typeface="EB Garamond"/>
              <a:buAutoNum type="arabicPeriod"/>
            </a:pPr>
            <a:r>
              <a:rPr lang="en-GB" sz="1600" dirty="0">
                <a:latin typeface="EB Garamond"/>
                <a:ea typeface="EB Garamond"/>
                <a:cs typeface="EB Garamond"/>
                <a:sym typeface="EB Garamond"/>
              </a:rPr>
              <a:t>Training loss and accuracy was plotted as such:</a:t>
            </a:r>
            <a:endParaRPr sz="1600" dirty="0">
              <a:latin typeface="EB Garamond"/>
              <a:ea typeface="EB Garamond"/>
              <a:cs typeface="EB Garamond"/>
              <a:sym typeface="EB Garamond"/>
            </a:endParaRPr>
          </a:p>
          <a:p>
            <a:pPr marL="0" lvl="0" indent="0" algn="l" rtl="0">
              <a:spcBef>
                <a:spcPts val="1600"/>
              </a:spcBef>
              <a:spcAft>
                <a:spcPts val="1600"/>
              </a:spcAft>
              <a:buNone/>
            </a:pPr>
            <a:endParaRPr dirty="0">
              <a:latin typeface="EB Garamond"/>
              <a:ea typeface="EB Garamond"/>
              <a:cs typeface="EB Garamond"/>
              <a:sym typeface="EB Garamond"/>
            </a:endParaRPr>
          </a:p>
        </p:txBody>
      </p:sp>
      <p:graphicFrame>
        <p:nvGraphicFramePr>
          <p:cNvPr id="97" name="Google Shape;97;p17"/>
          <p:cNvGraphicFramePr/>
          <p:nvPr>
            <p:extLst>
              <p:ext uri="{D42A27DB-BD31-4B8C-83A1-F6EECF244321}">
                <p14:modId xmlns:p14="http://schemas.microsoft.com/office/powerpoint/2010/main" val="3807524739"/>
              </p:ext>
            </p:extLst>
          </p:nvPr>
        </p:nvGraphicFramePr>
        <p:xfrm>
          <a:off x="6347050" y="171725"/>
          <a:ext cx="2427950" cy="4264550"/>
        </p:xfrm>
        <a:graphic>
          <a:graphicData uri="http://schemas.openxmlformats.org/drawingml/2006/table">
            <a:tbl>
              <a:tblPr>
                <a:noFill/>
                <a:tableStyleId>{30D4CEB5-F749-4AB5-A525-D1845F52A64D}</a:tableStyleId>
              </a:tblPr>
              <a:tblGrid>
                <a:gridCol w="1213975"/>
                <a:gridCol w="1213975"/>
              </a:tblGrid>
              <a:tr h="384275">
                <a:tc>
                  <a:txBody>
                    <a:bodyPr/>
                    <a:lstStyle/>
                    <a:p>
                      <a:pPr marL="0" lvl="0" indent="0" algn="ctr" rtl="0">
                        <a:spcBef>
                          <a:spcPts val="0"/>
                        </a:spcBef>
                        <a:spcAft>
                          <a:spcPts val="0"/>
                        </a:spcAft>
                        <a:buNone/>
                      </a:pPr>
                      <a:r>
                        <a:rPr lang="en-GB" sz="1200" b="1" dirty="0">
                          <a:latin typeface="EB Garamond"/>
                          <a:ea typeface="EB Garamond"/>
                          <a:cs typeface="EB Garamond"/>
                          <a:sym typeface="EB Garamond"/>
                        </a:rPr>
                        <a:t>Algorithm</a:t>
                      </a:r>
                      <a:endParaRPr sz="1200" b="1" dirty="0">
                        <a:latin typeface="EB Garamond"/>
                        <a:ea typeface="EB Garamond"/>
                        <a:cs typeface="EB Garamond"/>
                        <a:sym typeface="EB Garamond"/>
                      </a:endParaRPr>
                    </a:p>
                  </a:txBody>
                  <a:tcPr marL="91425" marR="91425" marT="91425" marB="91425" anchor="ctr"/>
                </a:tc>
                <a:tc>
                  <a:txBody>
                    <a:bodyPr/>
                    <a:lstStyle/>
                    <a:p>
                      <a:pPr marL="0" lvl="0" indent="0" algn="ctr" rtl="0">
                        <a:spcBef>
                          <a:spcPts val="0"/>
                        </a:spcBef>
                        <a:spcAft>
                          <a:spcPts val="0"/>
                        </a:spcAft>
                        <a:buNone/>
                      </a:pPr>
                      <a:r>
                        <a:rPr lang="en-GB" sz="1200" b="1">
                          <a:latin typeface="EB Garamond"/>
                          <a:ea typeface="EB Garamond"/>
                          <a:cs typeface="EB Garamond"/>
                          <a:sym typeface="EB Garamond"/>
                        </a:rPr>
                        <a:t>Accuracy</a:t>
                      </a:r>
                      <a:endParaRPr sz="1200" b="1">
                        <a:latin typeface="EB Garamond"/>
                        <a:ea typeface="EB Garamond"/>
                        <a:cs typeface="EB Garamond"/>
                        <a:sym typeface="EB Garamond"/>
                      </a:endParaRPr>
                    </a:p>
                  </a:txBody>
                  <a:tcPr marL="91425" marR="91425" marT="91425" marB="91425" anchor="ctr"/>
                </a:tc>
              </a:tr>
              <a:tr h="850675">
                <a:tc>
                  <a:txBody>
                    <a:bodyPr/>
                    <a:lstStyle/>
                    <a:p>
                      <a:pPr marL="0" lvl="0" indent="0" algn="ctr" rtl="0">
                        <a:lnSpc>
                          <a:spcPct val="115000"/>
                        </a:lnSpc>
                        <a:spcBef>
                          <a:spcPts val="1200"/>
                        </a:spcBef>
                        <a:spcAft>
                          <a:spcPts val="1200"/>
                        </a:spcAft>
                        <a:buNone/>
                      </a:pPr>
                      <a:r>
                        <a:rPr lang="en-GB" sz="1200">
                          <a:latin typeface="EB Garamond"/>
                          <a:ea typeface="EB Garamond"/>
                          <a:cs typeface="EB Garamond"/>
                          <a:sym typeface="EB Garamond"/>
                        </a:rPr>
                        <a:t>K Nearest Neighbours</a:t>
                      </a:r>
                      <a:endParaRPr sz="1200">
                        <a:solidFill>
                          <a:srgbClr val="041615"/>
                        </a:solidFill>
                        <a:latin typeface="EB Garamond"/>
                        <a:ea typeface="EB Garamond"/>
                        <a:cs typeface="EB Garamond"/>
                        <a:sym typeface="EB Garamond"/>
                      </a:endParaRPr>
                    </a:p>
                  </a:txBody>
                  <a:tcPr marL="91425" marR="91425" marT="91425" marB="91425" anchor="ctr"/>
                </a:tc>
                <a:tc>
                  <a:txBody>
                    <a:bodyPr/>
                    <a:lstStyle/>
                    <a:p>
                      <a:pPr marL="0" lvl="0" indent="0" algn="ctr" rtl="0">
                        <a:spcBef>
                          <a:spcPts val="0"/>
                        </a:spcBef>
                        <a:spcAft>
                          <a:spcPts val="0"/>
                        </a:spcAft>
                        <a:buNone/>
                      </a:pPr>
                      <a:r>
                        <a:rPr lang="en-GB" sz="1200">
                          <a:latin typeface="EB Garamond"/>
                          <a:ea typeface="EB Garamond"/>
                          <a:cs typeface="EB Garamond"/>
                          <a:sym typeface="EB Garamond"/>
                        </a:rPr>
                        <a:t>95.28</a:t>
                      </a:r>
                      <a:endParaRPr sz="1200">
                        <a:latin typeface="EB Garamond"/>
                        <a:ea typeface="EB Garamond"/>
                        <a:cs typeface="EB Garamond"/>
                        <a:sym typeface="EB Garamond"/>
                      </a:endParaRPr>
                    </a:p>
                  </a:txBody>
                  <a:tcPr marL="91425" marR="91425" marT="91425" marB="91425" anchor="ctr"/>
                </a:tc>
              </a:tr>
              <a:tr h="850675">
                <a:tc>
                  <a:txBody>
                    <a:bodyPr/>
                    <a:lstStyle/>
                    <a:p>
                      <a:pPr marL="0" lvl="0" indent="0" algn="ctr" rtl="0">
                        <a:lnSpc>
                          <a:spcPct val="115000"/>
                        </a:lnSpc>
                        <a:spcBef>
                          <a:spcPts val="1200"/>
                        </a:spcBef>
                        <a:spcAft>
                          <a:spcPts val="1200"/>
                        </a:spcAft>
                        <a:buNone/>
                      </a:pPr>
                      <a:r>
                        <a:rPr lang="en-GB" sz="1200" dirty="0">
                          <a:latin typeface="EB Garamond"/>
                          <a:ea typeface="EB Garamond"/>
                          <a:cs typeface="EB Garamond"/>
                          <a:sym typeface="EB Garamond"/>
                        </a:rPr>
                        <a:t>Support Vector </a:t>
                      </a:r>
                      <a:r>
                        <a:rPr lang="en-GB" sz="1200" dirty="0" smtClean="0">
                          <a:latin typeface="EB Garamond"/>
                          <a:ea typeface="EB Garamond"/>
                          <a:cs typeface="EB Garamond"/>
                          <a:sym typeface="EB Garamond"/>
                        </a:rPr>
                        <a:t>Classifier</a:t>
                      </a:r>
                      <a:endParaRPr sz="1200" dirty="0">
                        <a:solidFill>
                          <a:srgbClr val="041615"/>
                        </a:solidFill>
                        <a:latin typeface="EB Garamond"/>
                        <a:ea typeface="EB Garamond"/>
                        <a:cs typeface="EB Garamond"/>
                        <a:sym typeface="EB Garamond"/>
                      </a:endParaRPr>
                    </a:p>
                  </a:txBody>
                  <a:tcPr marL="91425" marR="91425" marT="91425" marB="91425" anchor="ctr"/>
                </a:tc>
                <a:tc>
                  <a:txBody>
                    <a:bodyPr/>
                    <a:lstStyle/>
                    <a:p>
                      <a:pPr marL="0" lvl="0" indent="0" algn="ctr" rtl="0">
                        <a:spcBef>
                          <a:spcPts val="0"/>
                        </a:spcBef>
                        <a:spcAft>
                          <a:spcPts val="0"/>
                        </a:spcAft>
                        <a:buNone/>
                      </a:pPr>
                      <a:r>
                        <a:rPr lang="en-GB" sz="1200">
                          <a:latin typeface="EB Garamond"/>
                          <a:ea typeface="EB Garamond"/>
                          <a:cs typeface="EB Garamond"/>
                          <a:sym typeface="EB Garamond"/>
                        </a:rPr>
                        <a:t>94.93</a:t>
                      </a:r>
                      <a:endParaRPr sz="1200">
                        <a:latin typeface="EB Garamond"/>
                        <a:ea typeface="EB Garamond"/>
                        <a:cs typeface="EB Garamond"/>
                        <a:sym typeface="EB Garamond"/>
                      </a:endParaRPr>
                    </a:p>
                  </a:txBody>
                  <a:tcPr marL="91425" marR="91425" marT="91425" marB="91425" anchor="ctr"/>
                </a:tc>
              </a:tr>
              <a:tr h="664125">
                <a:tc>
                  <a:txBody>
                    <a:bodyPr/>
                    <a:lstStyle/>
                    <a:p>
                      <a:pPr marL="0" lvl="0" indent="0" algn="ctr" rtl="0">
                        <a:lnSpc>
                          <a:spcPct val="115000"/>
                        </a:lnSpc>
                        <a:spcBef>
                          <a:spcPts val="1200"/>
                        </a:spcBef>
                        <a:spcAft>
                          <a:spcPts val="1200"/>
                        </a:spcAft>
                        <a:buNone/>
                      </a:pPr>
                      <a:r>
                        <a:rPr lang="en-GB" sz="1200">
                          <a:latin typeface="EB Garamond"/>
                          <a:ea typeface="EB Garamond"/>
                          <a:cs typeface="EB Garamond"/>
                          <a:sym typeface="EB Garamond"/>
                        </a:rPr>
                        <a:t>Random Forest</a:t>
                      </a:r>
                      <a:endParaRPr sz="1200">
                        <a:solidFill>
                          <a:srgbClr val="041615"/>
                        </a:solidFill>
                        <a:latin typeface="EB Garamond"/>
                        <a:ea typeface="EB Garamond"/>
                        <a:cs typeface="EB Garamond"/>
                        <a:sym typeface="EB Garamond"/>
                      </a:endParaRPr>
                    </a:p>
                  </a:txBody>
                  <a:tcPr marL="91425" marR="91425" marT="91425" marB="91425" anchor="ctr"/>
                </a:tc>
                <a:tc>
                  <a:txBody>
                    <a:bodyPr/>
                    <a:lstStyle/>
                    <a:p>
                      <a:pPr marL="0" lvl="0" indent="0" algn="ctr" rtl="0">
                        <a:spcBef>
                          <a:spcPts val="0"/>
                        </a:spcBef>
                        <a:spcAft>
                          <a:spcPts val="0"/>
                        </a:spcAft>
                        <a:buNone/>
                      </a:pPr>
                      <a:r>
                        <a:rPr lang="en-GB" sz="1200">
                          <a:latin typeface="EB Garamond"/>
                          <a:ea typeface="EB Garamond"/>
                          <a:cs typeface="EB Garamond"/>
                          <a:sym typeface="EB Garamond"/>
                        </a:rPr>
                        <a:t>95.95</a:t>
                      </a:r>
                      <a:endParaRPr sz="1200">
                        <a:latin typeface="EB Garamond"/>
                        <a:ea typeface="EB Garamond"/>
                        <a:cs typeface="EB Garamond"/>
                        <a:sym typeface="EB Garamond"/>
                      </a:endParaRPr>
                    </a:p>
                  </a:txBody>
                  <a:tcPr marL="91425" marR="91425" marT="91425" marB="91425" anchor="ctr"/>
                </a:tc>
              </a:tr>
              <a:tr h="664125">
                <a:tc>
                  <a:txBody>
                    <a:bodyPr/>
                    <a:lstStyle/>
                    <a:p>
                      <a:pPr marL="0" lvl="0" indent="0" algn="ctr" rtl="0">
                        <a:lnSpc>
                          <a:spcPct val="115000"/>
                        </a:lnSpc>
                        <a:spcBef>
                          <a:spcPts val="1200"/>
                        </a:spcBef>
                        <a:spcAft>
                          <a:spcPts val="1200"/>
                        </a:spcAft>
                        <a:buNone/>
                      </a:pPr>
                      <a:r>
                        <a:rPr lang="en-GB" sz="1200">
                          <a:latin typeface="EB Garamond"/>
                          <a:ea typeface="EB Garamond"/>
                          <a:cs typeface="EB Garamond"/>
                          <a:sym typeface="EB Garamond"/>
                        </a:rPr>
                        <a:t>Logistic Regression</a:t>
                      </a:r>
                      <a:endParaRPr sz="1200">
                        <a:solidFill>
                          <a:srgbClr val="041615"/>
                        </a:solidFill>
                        <a:latin typeface="EB Garamond"/>
                        <a:ea typeface="EB Garamond"/>
                        <a:cs typeface="EB Garamond"/>
                        <a:sym typeface="EB Garamond"/>
                      </a:endParaRPr>
                    </a:p>
                  </a:txBody>
                  <a:tcPr marL="91425" marR="91425" marT="91425" marB="91425" anchor="ctr"/>
                </a:tc>
                <a:tc>
                  <a:txBody>
                    <a:bodyPr/>
                    <a:lstStyle/>
                    <a:p>
                      <a:pPr marL="0" lvl="0" indent="0" algn="ctr" rtl="0">
                        <a:spcBef>
                          <a:spcPts val="0"/>
                        </a:spcBef>
                        <a:spcAft>
                          <a:spcPts val="0"/>
                        </a:spcAft>
                        <a:buNone/>
                      </a:pPr>
                      <a:r>
                        <a:rPr lang="en-GB" sz="1200">
                          <a:latin typeface="EB Garamond"/>
                          <a:ea typeface="EB Garamond"/>
                          <a:cs typeface="EB Garamond"/>
                          <a:sym typeface="EB Garamond"/>
                        </a:rPr>
                        <a:t>94.93</a:t>
                      </a:r>
                      <a:endParaRPr sz="1200">
                        <a:latin typeface="EB Garamond"/>
                        <a:ea typeface="EB Garamond"/>
                        <a:cs typeface="EB Garamond"/>
                        <a:sym typeface="EB Garamond"/>
                      </a:endParaRPr>
                    </a:p>
                  </a:txBody>
                  <a:tcPr marL="91425" marR="91425" marT="91425" marB="91425" anchor="ctr"/>
                </a:tc>
              </a:tr>
              <a:tr h="850675">
                <a:tc>
                  <a:txBody>
                    <a:bodyPr/>
                    <a:lstStyle/>
                    <a:p>
                      <a:pPr marL="0" lvl="0" indent="0" algn="ctr" rtl="0">
                        <a:lnSpc>
                          <a:spcPct val="115000"/>
                        </a:lnSpc>
                        <a:spcBef>
                          <a:spcPts val="1200"/>
                        </a:spcBef>
                        <a:spcAft>
                          <a:spcPts val="1200"/>
                        </a:spcAft>
                        <a:buNone/>
                      </a:pPr>
                      <a:r>
                        <a:rPr lang="en-GB" sz="1200">
                          <a:latin typeface="EB Garamond"/>
                          <a:ea typeface="EB Garamond"/>
                          <a:cs typeface="EB Garamond"/>
                          <a:sym typeface="EB Garamond"/>
                        </a:rPr>
                        <a:t>Stochastic Gradient Descent</a:t>
                      </a:r>
                      <a:endParaRPr sz="1200">
                        <a:solidFill>
                          <a:srgbClr val="041615"/>
                        </a:solidFill>
                        <a:latin typeface="EB Garamond"/>
                        <a:ea typeface="EB Garamond"/>
                        <a:cs typeface="EB Garamond"/>
                        <a:sym typeface="EB Garamond"/>
                      </a:endParaRPr>
                    </a:p>
                  </a:txBody>
                  <a:tcPr marL="91425" marR="91425" marT="91425" marB="91425" anchor="ctr"/>
                </a:tc>
                <a:tc>
                  <a:txBody>
                    <a:bodyPr/>
                    <a:lstStyle/>
                    <a:p>
                      <a:pPr marL="0" lvl="0" indent="0" algn="ctr" rtl="0">
                        <a:spcBef>
                          <a:spcPts val="0"/>
                        </a:spcBef>
                        <a:spcAft>
                          <a:spcPts val="0"/>
                        </a:spcAft>
                        <a:buNone/>
                      </a:pPr>
                      <a:r>
                        <a:rPr lang="en-GB" sz="1200">
                          <a:latin typeface="EB Garamond"/>
                          <a:ea typeface="EB Garamond"/>
                          <a:cs typeface="EB Garamond"/>
                          <a:sym typeface="EB Garamond"/>
                        </a:rPr>
                        <a:t>94.93</a:t>
                      </a:r>
                      <a:endParaRPr sz="1200">
                        <a:latin typeface="EB Garamond"/>
                        <a:ea typeface="EB Garamond"/>
                        <a:cs typeface="EB Garamond"/>
                        <a:sym typeface="EB Garamond"/>
                      </a:endParaRPr>
                    </a:p>
                  </a:txBody>
                  <a:tcPr marL="91425" marR="91425" marT="91425" marB="91425" anchor="ctr"/>
                </a:tc>
              </a:tr>
            </a:tbl>
          </a:graphicData>
        </a:graphic>
      </p:graphicFrame>
      <p:pic>
        <p:nvPicPr>
          <p:cNvPr id="98" name="Google Shape;98;p17"/>
          <p:cNvPicPr preferRelativeResize="0"/>
          <p:nvPr/>
        </p:nvPicPr>
        <p:blipFill>
          <a:blip r:embed="rId6">
            <a:alphaModFix/>
          </a:blip>
          <a:stretch>
            <a:fillRect/>
          </a:stretch>
        </p:blipFill>
        <p:spPr>
          <a:xfrm>
            <a:off x="424825" y="2571750"/>
            <a:ext cx="5582400" cy="1938500"/>
          </a:xfrm>
          <a:prstGeom prst="rect">
            <a:avLst/>
          </a:prstGeom>
          <a:noFill/>
          <a:ln>
            <a:noFill/>
          </a:ln>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440738" y="4440238"/>
            <a:ext cx="487362" cy="487362"/>
          </a:xfrm>
          <a:prstGeom prst="rect">
            <a:avLst/>
          </a:prstGeom>
        </p:spPr>
      </p:pic>
    </p:spTree>
    <p:custDataLst>
      <p:tags r:id="rId1"/>
    </p:custDataLst>
  </p:cSld>
  <p:clrMapOvr>
    <a:masterClrMapping/>
  </p:clrMapOvr>
  <p:transition spd="slow" advTm="1691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95"/>
                                        </p:tgtEl>
                                        <p:attrNameLst>
                                          <p:attrName>style.visibility</p:attrName>
                                        </p:attrNameLst>
                                      </p:cBhvr>
                                      <p:to>
                                        <p:strVal val="visible"/>
                                      </p:to>
                                    </p:set>
                                    <p:animEffect transition="in" filter="fade">
                                      <p:cBhvr>
                                        <p:cTn id="11" dur="1000"/>
                                        <p:tgtEl>
                                          <p:spTgt spid="9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6">
                                            <p:txEl>
                                              <p:pRg st="0" end="0"/>
                                            </p:txEl>
                                          </p:spTgt>
                                        </p:tgtEl>
                                        <p:attrNameLst>
                                          <p:attrName>style.visibility</p:attrName>
                                        </p:attrNameLst>
                                      </p:cBhvr>
                                      <p:to>
                                        <p:strVal val="visible"/>
                                      </p:to>
                                    </p:set>
                                    <p:animEffect transition="in" filter="fade">
                                      <p:cBhvr>
                                        <p:cTn id="16" dur="1000"/>
                                        <p:tgtEl>
                                          <p:spTgt spid="9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96">
                                            <p:txEl>
                                              <p:pRg st="1" end="1"/>
                                            </p:txEl>
                                          </p:spTgt>
                                        </p:tgtEl>
                                        <p:attrNameLst>
                                          <p:attrName>style.visibility</p:attrName>
                                        </p:attrNameLst>
                                      </p:cBhvr>
                                      <p:to>
                                        <p:strVal val="visible"/>
                                      </p:to>
                                    </p:set>
                                    <p:animEffect transition="in" filter="fade">
                                      <p:cBhvr>
                                        <p:cTn id="21" dur="1000"/>
                                        <p:tgtEl>
                                          <p:spTgt spid="96">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96">
                                            <p:txEl>
                                              <p:pRg st="2" end="2"/>
                                            </p:txEl>
                                          </p:spTgt>
                                        </p:tgtEl>
                                        <p:attrNameLst>
                                          <p:attrName>style.visibility</p:attrName>
                                        </p:attrNameLst>
                                      </p:cBhvr>
                                      <p:to>
                                        <p:strVal val="visible"/>
                                      </p:to>
                                    </p:set>
                                    <p:animEffect transition="in" filter="fade">
                                      <p:cBhvr>
                                        <p:cTn id="26" dur="1000"/>
                                        <p:tgtEl>
                                          <p:spTgt spid="96">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96">
                                            <p:txEl>
                                              <p:pRg st="3" end="3"/>
                                            </p:txEl>
                                          </p:spTgt>
                                        </p:tgtEl>
                                        <p:attrNameLst>
                                          <p:attrName>style.visibility</p:attrName>
                                        </p:attrNameLst>
                                      </p:cBhvr>
                                      <p:to>
                                        <p:strVal val="visible"/>
                                      </p:to>
                                    </p:set>
                                    <p:animEffect transition="in" filter="fade">
                                      <p:cBhvr>
                                        <p:cTn id="31" dur="1000"/>
                                        <p:tgtEl>
                                          <p:spTgt spid="96">
                                            <p:txEl>
                                              <p:pRg st="3" end="3"/>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7"/>
                                        </p:tgtEl>
                                        <p:attrNameLst>
                                          <p:attrName>style.visibility</p:attrName>
                                        </p:attrNameLst>
                                      </p:cBhvr>
                                      <p:to>
                                        <p:strVal val="visible"/>
                                      </p:to>
                                    </p:set>
                                    <p:animEffect transition="in" filter="fade">
                                      <p:cBhvr>
                                        <p:cTn id="36" dur="1000"/>
                                        <p:tgtEl>
                                          <p:spTgt spid="9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98"/>
                                        </p:tgtEl>
                                        <p:attrNameLst>
                                          <p:attrName>style.visibility</p:attrName>
                                        </p:attrNameLst>
                                      </p:cBhvr>
                                      <p:to>
                                        <p:strVal val="visible"/>
                                      </p:to>
                                    </p:set>
                                    <p:animEffect transition="in" filter="fade">
                                      <p:cBhvr>
                                        <p:cTn id="41" dur="10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Future Scope</a:t>
            </a:r>
            <a:endParaRPr/>
          </a:p>
        </p:txBody>
      </p:sp>
      <p:sp>
        <p:nvSpPr>
          <p:cNvPr id="104" name="Google Shape;104;p18"/>
          <p:cNvSpPr txBox="1">
            <a:spLocks noGrp="1"/>
          </p:cNvSpPr>
          <p:nvPr>
            <p:ph type="body" idx="1"/>
          </p:nvPr>
        </p:nvSpPr>
        <p:spPr>
          <a:xfrm>
            <a:off x="311700" y="1340550"/>
            <a:ext cx="8520600" cy="3600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400">
                <a:latin typeface="EB Garamond"/>
                <a:ea typeface="EB Garamond"/>
                <a:cs typeface="EB Garamond"/>
                <a:sym typeface="EB Garamond"/>
              </a:rPr>
              <a:t>1. Fire weather forecasts and moisture prediction</a:t>
            </a:r>
            <a:endParaRPr sz="1400">
              <a:latin typeface="EB Garamond"/>
              <a:ea typeface="EB Garamond"/>
              <a:cs typeface="EB Garamond"/>
              <a:sym typeface="EB Garamond"/>
            </a:endParaRPr>
          </a:p>
          <a:p>
            <a:pPr marL="0" lvl="0" indent="0" algn="just" rtl="0">
              <a:spcBef>
                <a:spcPts val="1600"/>
              </a:spcBef>
              <a:spcAft>
                <a:spcPts val="0"/>
              </a:spcAft>
              <a:buNone/>
            </a:pPr>
            <a:r>
              <a:rPr lang="en-GB" sz="1400">
                <a:latin typeface="EB Garamond"/>
                <a:ea typeface="EB Garamond"/>
                <a:cs typeface="EB Garamond"/>
                <a:sym typeface="EB Garamond"/>
              </a:rPr>
              <a:t>2. Proposal of prediction within a cluster which performs aggregation</a:t>
            </a:r>
            <a:endParaRPr sz="1400">
              <a:latin typeface="EB Garamond"/>
              <a:ea typeface="EB Garamond"/>
              <a:cs typeface="EB Garamond"/>
              <a:sym typeface="EB Garamond"/>
            </a:endParaRPr>
          </a:p>
          <a:p>
            <a:pPr marL="0" lvl="0" indent="0" algn="just" rtl="0">
              <a:spcBef>
                <a:spcPts val="1600"/>
              </a:spcBef>
              <a:spcAft>
                <a:spcPts val="0"/>
              </a:spcAft>
              <a:buNone/>
            </a:pPr>
            <a:r>
              <a:rPr lang="en-GB" sz="1400">
                <a:latin typeface="EB Garamond"/>
                <a:ea typeface="EB Garamond"/>
                <a:cs typeface="EB Garamond"/>
                <a:sym typeface="EB Garamond"/>
              </a:rPr>
              <a:t>3. Application of convolution neural network and autoencoder for prediction</a:t>
            </a:r>
            <a:endParaRPr sz="1400">
              <a:latin typeface="EB Garamond"/>
              <a:ea typeface="EB Garamond"/>
              <a:cs typeface="EB Garamond"/>
              <a:sym typeface="EB Garamond"/>
            </a:endParaRPr>
          </a:p>
          <a:p>
            <a:pPr marL="0" lvl="0" indent="0" algn="just" rtl="0">
              <a:spcBef>
                <a:spcPts val="1600"/>
              </a:spcBef>
              <a:spcAft>
                <a:spcPts val="0"/>
              </a:spcAft>
              <a:buNone/>
            </a:pPr>
            <a:r>
              <a:rPr lang="en-GB" sz="1400">
                <a:latin typeface="EB Garamond"/>
                <a:ea typeface="EB Garamond"/>
                <a:cs typeface="EB Garamond"/>
                <a:sym typeface="EB Garamond"/>
              </a:rPr>
              <a:t>4. Fuzzy-based forest fire risk controller. A fuzzy-based forest fire controller to analyse measured environmental information, for estimating the existence of forest fire risks, detecting recent wildfire incidents, and activating environmental alerts.</a:t>
            </a:r>
            <a:endParaRPr sz="1400">
              <a:latin typeface="EB Garamond"/>
              <a:ea typeface="EB Garamond"/>
              <a:cs typeface="EB Garamond"/>
              <a:sym typeface="EB Garamond"/>
            </a:endParaRPr>
          </a:p>
          <a:p>
            <a:pPr marL="0" lvl="0" indent="0" algn="just" rtl="0">
              <a:spcBef>
                <a:spcPts val="1600"/>
              </a:spcBef>
              <a:spcAft>
                <a:spcPts val="0"/>
              </a:spcAft>
              <a:buNone/>
            </a:pPr>
            <a:r>
              <a:rPr lang="en-GB" sz="1400">
                <a:latin typeface="EB Garamond"/>
                <a:ea typeface="EB Garamond"/>
                <a:cs typeface="EB Garamond"/>
                <a:sym typeface="EB Garamond"/>
              </a:rPr>
              <a:t>5. Integrating various elements into a web service and a mobile application to improve the coordination of emergency corps.</a:t>
            </a:r>
            <a:endParaRPr sz="1400">
              <a:latin typeface="EB Garamond"/>
              <a:ea typeface="EB Garamond"/>
              <a:cs typeface="EB Garamond"/>
              <a:sym typeface="EB Garamond"/>
            </a:endParaRPr>
          </a:p>
          <a:p>
            <a:pPr marL="0" lvl="0" indent="0" algn="just" rtl="0">
              <a:spcBef>
                <a:spcPts val="1600"/>
              </a:spcBef>
              <a:spcAft>
                <a:spcPts val="1600"/>
              </a:spcAft>
              <a:buNone/>
            </a:pPr>
            <a:r>
              <a:rPr lang="en-GB" sz="1400">
                <a:latin typeface="EB Garamond"/>
                <a:ea typeface="EB Garamond"/>
                <a:cs typeface="EB Garamond"/>
                <a:sym typeface="EB Garamond"/>
              </a:rPr>
              <a:t>6. Blockchain as a novel technology that might be used to favour the planning of WSN (Wireless Sensor Network) distribution in order to propose decentralized schemes for authenticating new node. </a:t>
            </a:r>
            <a:endParaRPr sz="1400">
              <a:latin typeface="EB Garamond"/>
              <a:ea typeface="EB Garamond"/>
              <a:cs typeface="EB Garamond"/>
              <a:sym typeface="EB Garamond"/>
            </a:endParaRPr>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cSld>
  <p:clrMapOvr>
    <a:masterClrMapping/>
  </p:clrMapOvr>
  <p:transition spd="slow" advTm="11733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03"/>
                                        </p:tgtEl>
                                        <p:attrNameLst>
                                          <p:attrName>style.visibility</p:attrName>
                                        </p:attrNameLst>
                                      </p:cBhvr>
                                      <p:to>
                                        <p:strVal val="visible"/>
                                      </p:to>
                                    </p:set>
                                    <p:animEffect transition="in" filter="fade">
                                      <p:cBhvr>
                                        <p:cTn id="11" dur="1000"/>
                                        <p:tgtEl>
                                          <p:spTgt spid="10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04">
                                            <p:txEl>
                                              <p:pRg st="0" end="0"/>
                                            </p:txEl>
                                          </p:spTgt>
                                        </p:tgtEl>
                                        <p:attrNameLst>
                                          <p:attrName>style.visibility</p:attrName>
                                        </p:attrNameLst>
                                      </p:cBhvr>
                                      <p:to>
                                        <p:strVal val="visible"/>
                                      </p:to>
                                    </p:set>
                                    <p:animEffect transition="in" filter="fade">
                                      <p:cBhvr>
                                        <p:cTn id="16" dur="1000"/>
                                        <p:tgtEl>
                                          <p:spTgt spid="104">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4">
                                            <p:txEl>
                                              <p:pRg st="1" end="1"/>
                                            </p:txEl>
                                          </p:spTgt>
                                        </p:tgtEl>
                                        <p:attrNameLst>
                                          <p:attrName>style.visibility</p:attrName>
                                        </p:attrNameLst>
                                      </p:cBhvr>
                                      <p:to>
                                        <p:strVal val="visible"/>
                                      </p:to>
                                    </p:set>
                                    <p:animEffect transition="in" filter="fade">
                                      <p:cBhvr>
                                        <p:cTn id="21" dur="1000"/>
                                        <p:tgtEl>
                                          <p:spTgt spid="104">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04">
                                            <p:txEl>
                                              <p:pRg st="2" end="2"/>
                                            </p:txEl>
                                          </p:spTgt>
                                        </p:tgtEl>
                                        <p:attrNameLst>
                                          <p:attrName>style.visibility</p:attrName>
                                        </p:attrNameLst>
                                      </p:cBhvr>
                                      <p:to>
                                        <p:strVal val="visible"/>
                                      </p:to>
                                    </p:set>
                                    <p:animEffect transition="in" filter="fade">
                                      <p:cBhvr>
                                        <p:cTn id="26" dur="1000"/>
                                        <p:tgtEl>
                                          <p:spTgt spid="104">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04">
                                            <p:txEl>
                                              <p:pRg st="3" end="3"/>
                                            </p:txEl>
                                          </p:spTgt>
                                        </p:tgtEl>
                                        <p:attrNameLst>
                                          <p:attrName>style.visibility</p:attrName>
                                        </p:attrNameLst>
                                      </p:cBhvr>
                                      <p:to>
                                        <p:strVal val="visible"/>
                                      </p:to>
                                    </p:set>
                                    <p:animEffect transition="in" filter="fade">
                                      <p:cBhvr>
                                        <p:cTn id="31" dur="1000"/>
                                        <p:tgtEl>
                                          <p:spTgt spid="104">
                                            <p:txEl>
                                              <p:pRg st="3" end="3"/>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04">
                                            <p:txEl>
                                              <p:pRg st="4" end="4"/>
                                            </p:txEl>
                                          </p:spTgt>
                                        </p:tgtEl>
                                        <p:attrNameLst>
                                          <p:attrName>style.visibility</p:attrName>
                                        </p:attrNameLst>
                                      </p:cBhvr>
                                      <p:to>
                                        <p:strVal val="visible"/>
                                      </p:to>
                                    </p:set>
                                    <p:animEffect transition="in" filter="fade">
                                      <p:cBhvr>
                                        <p:cTn id="36" dur="1000"/>
                                        <p:tgtEl>
                                          <p:spTgt spid="104">
                                            <p:txEl>
                                              <p:pRg st="4" end="4"/>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04">
                                            <p:txEl>
                                              <p:pRg st="5" end="5"/>
                                            </p:txEl>
                                          </p:spTgt>
                                        </p:tgtEl>
                                        <p:attrNameLst>
                                          <p:attrName>style.visibility</p:attrName>
                                        </p:attrNameLst>
                                      </p:cBhvr>
                                      <p:to>
                                        <p:strVal val="visible"/>
                                      </p:to>
                                    </p:set>
                                    <p:animEffect transition="in" filter="fade">
                                      <p:cBhvr>
                                        <p:cTn id="41" dur="1000"/>
                                        <p:tgtEl>
                                          <p:spTgt spid="10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586725" y="1353809"/>
            <a:ext cx="7970700" cy="260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THANK YOU</a:t>
            </a:r>
            <a:endParaRPr/>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cSld>
  <p:clrMapOvr>
    <a:masterClrMapping/>
  </p:clrMapOvr>
  <p:transition spd="slow" advTm="5064">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09"/>
                                        </p:tgtEl>
                                        <p:attrNameLst>
                                          <p:attrName>style.visibility</p:attrName>
                                        </p:attrNameLst>
                                      </p:cBhvr>
                                      <p:to>
                                        <p:strVal val="visible"/>
                                      </p:to>
                                    </p:set>
                                    <p:animEffect transition="in" filter="fade">
                                      <p:cBhvr>
                                        <p:cTn id="11" dur="10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4|5.9|7.5"/>
</p:tagLst>
</file>

<file path=ppt/tags/tag2.xml><?xml version="1.0" encoding="utf-8"?>
<p:tagLst xmlns:a="http://schemas.openxmlformats.org/drawingml/2006/main" xmlns:r="http://schemas.openxmlformats.org/officeDocument/2006/relationships" xmlns:p="http://schemas.openxmlformats.org/presentationml/2006/main">
  <p:tag name="TIMING" val="|3.1|1|0.8|14|15.4|13.6"/>
</p:tagLst>
</file>

<file path=ppt/tags/tag3.xml><?xml version="1.0" encoding="utf-8"?>
<p:tagLst xmlns:a="http://schemas.openxmlformats.org/drawingml/2006/main" xmlns:r="http://schemas.openxmlformats.org/officeDocument/2006/relationships" xmlns:p="http://schemas.openxmlformats.org/presentationml/2006/main">
  <p:tag name="TIMING" val="|0.1|2|0.9|10.8|11.1|13.6"/>
</p:tagLst>
</file>

<file path=ppt/tags/tag4.xml><?xml version="1.0" encoding="utf-8"?>
<p:tagLst xmlns:a="http://schemas.openxmlformats.org/drawingml/2006/main" xmlns:r="http://schemas.openxmlformats.org/officeDocument/2006/relationships" xmlns:p="http://schemas.openxmlformats.org/presentationml/2006/main">
  <p:tag name="TIMING" val="|0.2|1.5|1.6|0.7|6.1|2.9|3.9|9.6"/>
</p:tagLst>
</file>

<file path=ppt/tags/tag5.xml><?xml version="1.0" encoding="utf-8"?>
<p:tagLst xmlns:a="http://schemas.openxmlformats.org/drawingml/2006/main" xmlns:r="http://schemas.openxmlformats.org/officeDocument/2006/relationships" xmlns:p="http://schemas.openxmlformats.org/presentationml/2006/main">
  <p:tag name="TIMING" val="|0.3|1.1|1|0.6|0.6|1.1|5.6"/>
</p:tagLst>
</file>

<file path=ppt/tags/tag6.xml><?xml version="1.0" encoding="utf-8"?>
<p:tagLst xmlns:a="http://schemas.openxmlformats.org/drawingml/2006/main" xmlns:r="http://schemas.openxmlformats.org/officeDocument/2006/relationships" xmlns:p="http://schemas.openxmlformats.org/presentationml/2006/main">
  <p:tag name="TIMING" val="|2.7|3|1.1|5|2.7|64|17.3"/>
</p:tagLst>
</file>

<file path=ppt/tags/tag7.xml><?xml version="1.0" encoding="utf-8"?>
<p:tagLst xmlns:a="http://schemas.openxmlformats.org/drawingml/2006/main" xmlns:r="http://schemas.openxmlformats.org/officeDocument/2006/relationships" xmlns:p="http://schemas.openxmlformats.org/presentationml/2006/main">
  <p:tag name="TIMING" val="|0.4"/>
</p:tagLst>
</file>

<file path=ppt/theme/theme1.xml><?xml version="1.0" encoding="utf-8"?>
<a:theme xmlns:a="http://schemas.openxmlformats.org/drawingml/2006/main" name="Blue &amp; Gold">
  <a:themeElements>
    <a:clrScheme name="Blue &amp; Gold">
      <a:dk1>
        <a:srgbClr val="FFFFFF"/>
      </a:dk1>
      <a:lt1>
        <a:srgbClr val="01AFD1"/>
      </a:lt1>
      <a:dk2>
        <a:srgbClr val="1E2D31"/>
      </a:dk2>
      <a:lt2>
        <a:srgbClr val="BFC7CA"/>
      </a:lt2>
      <a:accent1>
        <a:srgbClr val="006F85"/>
      </a:accent1>
      <a:accent2>
        <a:srgbClr val="AF4345"/>
      </a:accent2>
      <a:accent3>
        <a:srgbClr val="47D06A"/>
      </a:accent3>
      <a:accent4>
        <a:srgbClr val="F58F8F"/>
      </a:accent4>
      <a:accent5>
        <a:srgbClr val="F6CD4C"/>
      </a:accent5>
      <a:accent6>
        <a:srgbClr val="F8E71C"/>
      </a:accent6>
      <a:hlink>
        <a:srgbClr val="F6CD4C"/>
      </a:hlink>
      <a:folHlink>
        <a:srgbClr val="F6CD4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472</Words>
  <Application>Microsoft Office PowerPoint</Application>
  <PresentationFormat>On-screen Show (16:9)</PresentationFormat>
  <Paragraphs>46</Paragraphs>
  <Slides>7</Slides>
  <Notes>7</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Playfair Display</vt:lpstr>
      <vt:lpstr>EB Garamond</vt:lpstr>
      <vt:lpstr>Lato</vt:lpstr>
      <vt:lpstr>Arial</vt:lpstr>
      <vt:lpstr>Blue &amp; Gold</vt:lpstr>
      <vt:lpstr>Spot the Fire V3.0 - EarthWise</vt:lpstr>
      <vt:lpstr>Introduction</vt:lpstr>
      <vt:lpstr>Goal </vt:lpstr>
      <vt:lpstr>Working</vt:lpstr>
      <vt:lpstr>Results</vt:lpstr>
      <vt:lpstr>Future Scope</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Spot the Fire V3.0 - EarthWise</dc:title>
  <cp:lastModifiedBy>HP</cp:lastModifiedBy>
  <cp:revision>1</cp:revision>
  <dcterms:modified xsi:type="dcterms:W3CDTF">2020-10-04T18:46:19Z</dcterms:modified>
</cp:coreProperties>
</file>